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3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9" r:id="rId29"/>
    <p:sldId id="298" r:id="rId30"/>
  </p:sldIdLst>
  <p:sldSz cx="9144000" cy="5143500" type="screen16x9"/>
  <p:notesSz cx="6858000" cy="9144000"/>
  <p:embeddedFontLst>
    <p:embeddedFont>
      <p:font typeface="Bebas Neue" panose="020B0604020202020204" charset="0"/>
      <p:regular r:id="rId32"/>
    </p:embeddedFont>
    <p:embeddedFont>
      <p:font typeface="Calibri" panose="020F0502020204030204" pitchFamily="34" charset="0"/>
      <p:regular r:id="rId33"/>
      <p:bold r:id="rId34"/>
      <p:italic r:id="rId35"/>
      <p:boldItalic r:id="rId36"/>
    </p:embeddedFont>
    <p:embeddedFont>
      <p:font typeface="Della Respira" panose="020B0604020202020204" charset="0"/>
      <p:regular r:id="rId37"/>
    </p:embeddedFont>
    <p:embeddedFont>
      <p:font typeface="Montserrat" panose="000005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p:restoredTop sz="94663"/>
  </p:normalViewPr>
  <p:slideViewPr>
    <p:cSldViewPr snapToGrid="0" snapToObjects="1">
      <p:cViewPr varScale="1">
        <p:scale>
          <a:sx n="83" d="100"/>
          <a:sy n="83" d="100"/>
        </p:scale>
        <p:origin x="73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7834a636a1_1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7834a636a1_1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7834a636a1_1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7834a636a1_1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7834a636a1_1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7834a636a1_1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7834a636a1_1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7834a636a1_1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7834a636a1_1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7834a636a1_1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7834a636a1_1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7834a636a1_1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7834a636a1_1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7834a636a1_1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7834a636a1_1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7834a636a1_1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7834a636a1_1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7834a636a1_1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7834a636a1_1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7834a636a1_1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7834a636a1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7834a636a1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7834a636a1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7834a636a1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7834a636a1_1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7834a636a1_1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7834a636a1_1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7834a636a1_1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7834a636a1_1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7834a636a1_1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7834a636a1_1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7834a636a1_1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7834a636a1_1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7834a636a1_1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7834a636a1_1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7834a636a1_1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7834a636a1_1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7834a636a1_1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7834a636a1_1_8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7834a636a1_1_8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7834a636a1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7834a636a1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7834a636a1_1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7834a636a1_1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7834a636a1_1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7834a636a1_1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834a636a1_1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7834a636a1_1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err="1">
                <a:solidFill>
                  <a:srgbClr val="555555"/>
                </a:solidFill>
                <a:effectLst/>
                <a:latin typeface="Ovo"/>
              </a:rPr>
              <a:t>Harjuta</a:t>
            </a:r>
            <a:r>
              <a:rPr lang="en-GB" b="0" i="0" dirty="0">
                <a:solidFill>
                  <a:srgbClr val="555555"/>
                </a:solidFill>
                <a:effectLst/>
                <a:latin typeface="Ovo"/>
              </a:rPr>
              <a:t> end </a:t>
            </a:r>
            <a:r>
              <a:rPr lang="en-GB" b="0" i="0" dirty="0" err="1">
                <a:solidFill>
                  <a:srgbClr val="555555"/>
                </a:solidFill>
                <a:effectLst/>
                <a:latin typeface="Ovo"/>
              </a:rPr>
              <a:t>liikumispausi</a:t>
            </a:r>
            <a:r>
              <a:rPr lang="en-GB" b="0" i="0" dirty="0">
                <a:solidFill>
                  <a:srgbClr val="555555"/>
                </a:solidFill>
                <a:effectLst/>
                <a:latin typeface="Ovo"/>
              </a:rPr>
              <a:t> </a:t>
            </a:r>
            <a:r>
              <a:rPr lang="en-GB" b="0" i="0" dirty="0" err="1">
                <a:solidFill>
                  <a:srgbClr val="555555"/>
                </a:solidFill>
                <a:effectLst/>
                <a:latin typeface="Ovo"/>
              </a:rPr>
              <a:t>mõttega</a:t>
            </a:r>
            <a:r>
              <a:rPr lang="en-GB" b="0" i="0" dirty="0">
                <a:solidFill>
                  <a:srgbClr val="555555"/>
                </a:solidFill>
                <a:effectLst/>
                <a:latin typeface="Ovo"/>
              </a:rPr>
              <a:t> </a:t>
            </a:r>
            <a:r>
              <a:rPr lang="en-GB" b="0" i="0" dirty="0" err="1">
                <a:solidFill>
                  <a:srgbClr val="555555"/>
                </a:solidFill>
                <a:effectLst/>
                <a:latin typeface="Ovo"/>
              </a:rPr>
              <a:t>rahulikult</a:t>
            </a:r>
            <a:r>
              <a:rPr lang="en-GB" b="0" i="0" dirty="0">
                <a:solidFill>
                  <a:srgbClr val="555555"/>
                </a:solidFill>
                <a:effectLst/>
                <a:latin typeface="Ovo"/>
              </a:rPr>
              <a:t>. </a:t>
            </a:r>
            <a:r>
              <a:rPr lang="en-GB" b="0" i="0" dirty="0" err="1">
                <a:solidFill>
                  <a:srgbClr val="555555"/>
                </a:solidFill>
                <a:effectLst/>
                <a:latin typeface="Ovo"/>
              </a:rPr>
              <a:t>Esmalt</a:t>
            </a:r>
            <a:r>
              <a:rPr lang="en-GB" b="0" i="0" dirty="0">
                <a:solidFill>
                  <a:srgbClr val="555555"/>
                </a:solidFill>
                <a:effectLst/>
                <a:latin typeface="Ovo"/>
              </a:rPr>
              <a:t> </a:t>
            </a:r>
            <a:r>
              <a:rPr lang="en-GB" b="0" i="0" dirty="0" err="1">
                <a:solidFill>
                  <a:srgbClr val="555555"/>
                </a:solidFill>
                <a:effectLst/>
                <a:latin typeface="Ovo"/>
              </a:rPr>
              <a:t>unusta</a:t>
            </a:r>
            <a:r>
              <a:rPr lang="en-GB" b="0" i="0" dirty="0">
                <a:solidFill>
                  <a:srgbClr val="555555"/>
                </a:solidFill>
                <a:effectLst/>
                <a:latin typeface="Ovo"/>
              </a:rPr>
              <a:t> </a:t>
            </a:r>
            <a:r>
              <a:rPr lang="en-GB" b="0" i="0" dirty="0" err="1">
                <a:solidFill>
                  <a:srgbClr val="555555"/>
                </a:solidFill>
                <a:effectLst/>
                <a:latin typeface="Ovo"/>
              </a:rPr>
              <a:t>enda</a:t>
            </a:r>
            <a:r>
              <a:rPr lang="en-GB" b="0" i="0" dirty="0">
                <a:solidFill>
                  <a:srgbClr val="555555"/>
                </a:solidFill>
                <a:effectLst/>
                <a:latin typeface="Ovo"/>
              </a:rPr>
              <a:t> </a:t>
            </a:r>
            <a:r>
              <a:rPr lang="en-GB" b="0" i="0" dirty="0" err="1">
                <a:solidFill>
                  <a:srgbClr val="555555"/>
                </a:solidFill>
                <a:effectLst/>
                <a:latin typeface="Ovo"/>
              </a:rPr>
              <a:t>motiveerimiseks</a:t>
            </a:r>
            <a:r>
              <a:rPr lang="en-GB" b="0" i="0" dirty="0">
                <a:solidFill>
                  <a:srgbClr val="555555"/>
                </a:solidFill>
                <a:effectLst/>
                <a:latin typeface="Ovo"/>
              </a:rPr>
              <a:t> </a:t>
            </a:r>
            <a:r>
              <a:rPr lang="en-GB" b="0" i="0" dirty="0" err="1">
                <a:solidFill>
                  <a:srgbClr val="555555"/>
                </a:solidFill>
                <a:effectLst/>
                <a:latin typeface="Ovo"/>
              </a:rPr>
              <a:t>töölauale</a:t>
            </a:r>
            <a:r>
              <a:rPr lang="en-GB" b="0" i="0" dirty="0">
                <a:solidFill>
                  <a:srgbClr val="555555"/>
                </a:solidFill>
                <a:effectLst/>
                <a:latin typeface="Ovo"/>
              </a:rPr>
              <a:t> </a:t>
            </a:r>
            <a:r>
              <a:rPr lang="en-GB" b="0" i="0" dirty="0" err="1">
                <a:solidFill>
                  <a:srgbClr val="555555"/>
                </a:solidFill>
                <a:effectLst/>
                <a:latin typeface="Ovo"/>
              </a:rPr>
              <a:t>mõni</a:t>
            </a:r>
            <a:r>
              <a:rPr lang="en-GB" b="0" i="0" dirty="0">
                <a:solidFill>
                  <a:srgbClr val="555555"/>
                </a:solidFill>
                <a:effectLst/>
                <a:latin typeface="Ovo"/>
              </a:rPr>
              <a:t> </a:t>
            </a:r>
            <a:r>
              <a:rPr lang="en-GB" b="0" i="0" dirty="0" err="1">
                <a:solidFill>
                  <a:srgbClr val="555555"/>
                </a:solidFill>
                <a:effectLst/>
                <a:latin typeface="Ovo"/>
              </a:rPr>
              <a:t>liikuma</a:t>
            </a:r>
            <a:r>
              <a:rPr lang="en-GB" b="0" i="0" dirty="0">
                <a:solidFill>
                  <a:srgbClr val="555555"/>
                </a:solidFill>
                <a:effectLst/>
                <a:latin typeface="Ovo"/>
              </a:rPr>
              <a:t> </a:t>
            </a:r>
            <a:r>
              <a:rPr lang="en-GB" b="0" i="0" dirty="0" err="1">
                <a:solidFill>
                  <a:srgbClr val="555555"/>
                </a:solidFill>
                <a:effectLst/>
                <a:latin typeface="Ovo"/>
              </a:rPr>
              <a:t>kutsuv</a:t>
            </a:r>
            <a:r>
              <a:rPr lang="en-GB" b="0" i="0" dirty="0">
                <a:solidFill>
                  <a:srgbClr val="555555"/>
                </a:solidFill>
                <a:effectLst/>
                <a:latin typeface="Ovo"/>
              </a:rPr>
              <a:t> </a:t>
            </a:r>
            <a:r>
              <a:rPr lang="en-GB" b="0" i="0" dirty="0" err="1">
                <a:solidFill>
                  <a:srgbClr val="555555"/>
                </a:solidFill>
                <a:effectLst/>
                <a:latin typeface="Ovo"/>
              </a:rPr>
              <a:t>vahend</a:t>
            </a:r>
            <a:r>
              <a:rPr lang="en-GB" b="0" i="0" dirty="0">
                <a:solidFill>
                  <a:srgbClr val="555555"/>
                </a:solidFill>
                <a:effectLst/>
                <a:latin typeface="Ovo"/>
              </a:rPr>
              <a:t>: </a:t>
            </a:r>
            <a:r>
              <a:rPr lang="en-GB" b="0" i="0" dirty="0" err="1">
                <a:solidFill>
                  <a:srgbClr val="555555"/>
                </a:solidFill>
                <a:effectLst/>
                <a:latin typeface="Ovo"/>
              </a:rPr>
              <a:t>nt</a:t>
            </a:r>
            <a:r>
              <a:rPr lang="en-GB" b="0" i="0" dirty="0">
                <a:solidFill>
                  <a:srgbClr val="555555"/>
                </a:solidFill>
                <a:effectLst/>
                <a:latin typeface="Ovo"/>
              </a:rPr>
              <a:t> </a:t>
            </a:r>
            <a:r>
              <a:rPr lang="en-GB" b="0" i="0" dirty="0" err="1">
                <a:solidFill>
                  <a:srgbClr val="555555"/>
                </a:solidFill>
                <a:effectLst/>
                <a:latin typeface="Ovo"/>
              </a:rPr>
              <a:t>hantel</a:t>
            </a:r>
            <a:r>
              <a:rPr lang="en-GB" b="0" i="0" dirty="0">
                <a:solidFill>
                  <a:srgbClr val="555555"/>
                </a:solidFill>
                <a:effectLst/>
                <a:latin typeface="Ovo"/>
              </a:rPr>
              <a:t> </a:t>
            </a:r>
            <a:r>
              <a:rPr lang="en-GB" b="0" i="0" dirty="0" err="1">
                <a:solidFill>
                  <a:srgbClr val="555555"/>
                </a:solidFill>
                <a:effectLst/>
                <a:latin typeface="Ovo"/>
              </a:rPr>
              <a:t>või</a:t>
            </a:r>
            <a:r>
              <a:rPr lang="en-GB" b="0" i="0" dirty="0">
                <a:solidFill>
                  <a:srgbClr val="555555"/>
                </a:solidFill>
                <a:effectLst/>
                <a:latin typeface="Ovo"/>
              </a:rPr>
              <a:t> </a:t>
            </a:r>
            <a:r>
              <a:rPr lang="en-GB" b="0" i="0" dirty="0" err="1">
                <a:solidFill>
                  <a:srgbClr val="555555"/>
                </a:solidFill>
                <a:effectLst/>
                <a:latin typeface="Ovo"/>
              </a:rPr>
              <a:t>hüppenöör</a:t>
            </a:r>
            <a:r>
              <a:rPr lang="en-GB" b="0" i="0" dirty="0">
                <a:solidFill>
                  <a:srgbClr val="555555"/>
                </a:solidFill>
                <a:effectLst/>
                <a:latin typeface="Ovo"/>
              </a:rPr>
              <a:t>. </a:t>
            </a:r>
            <a:r>
              <a:rPr lang="en-GB" b="0" i="0" dirty="0" err="1">
                <a:solidFill>
                  <a:srgbClr val="555555"/>
                </a:solidFill>
                <a:effectLst/>
                <a:latin typeface="Ovo"/>
              </a:rPr>
              <a:t>Ehk</a:t>
            </a:r>
            <a:r>
              <a:rPr lang="en-GB" b="0" i="0" dirty="0">
                <a:solidFill>
                  <a:srgbClr val="555555"/>
                </a:solidFill>
                <a:effectLst/>
                <a:latin typeface="Ovo"/>
              </a:rPr>
              <a:t> </a:t>
            </a:r>
            <a:r>
              <a:rPr lang="en-GB" b="0" i="0" dirty="0" err="1">
                <a:solidFill>
                  <a:srgbClr val="555555"/>
                </a:solidFill>
                <a:effectLst/>
                <a:latin typeface="Ovo"/>
              </a:rPr>
              <a:t>haarad</a:t>
            </a:r>
            <a:r>
              <a:rPr lang="en-GB" b="0" i="0" dirty="0">
                <a:solidFill>
                  <a:srgbClr val="555555"/>
                </a:solidFill>
                <a:effectLst/>
                <a:latin typeface="Ovo"/>
              </a:rPr>
              <a:t> </a:t>
            </a:r>
            <a:r>
              <a:rPr lang="en-GB" b="0" i="0" dirty="0" err="1">
                <a:solidFill>
                  <a:srgbClr val="555555"/>
                </a:solidFill>
                <a:effectLst/>
                <a:latin typeface="Ovo"/>
              </a:rPr>
              <a:t>sellest</a:t>
            </a:r>
            <a:r>
              <a:rPr lang="en-GB" b="0" i="0" dirty="0">
                <a:solidFill>
                  <a:srgbClr val="555555"/>
                </a:solidFill>
                <a:effectLst/>
                <a:latin typeface="Ovo"/>
              </a:rPr>
              <a:t> </a:t>
            </a:r>
            <a:r>
              <a:rPr lang="en-GB" b="0" i="0" dirty="0" err="1">
                <a:solidFill>
                  <a:srgbClr val="555555"/>
                </a:solidFill>
                <a:effectLst/>
                <a:latin typeface="Ovo"/>
              </a:rPr>
              <a:t>kinni</a:t>
            </a:r>
            <a:r>
              <a:rPr lang="en-GB" b="0" i="0" dirty="0">
                <a:solidFill>
                  <a:srgbClr val="555555"/>
                </a:solidFill>
                <a:effectLst/>
                <a:latin typeface="Ovo"/>
              </a:rPr>
              <a:t> </a:t>
            </a:r>
            <a:r>
              <a:rPr lang="en-GB" b="0" i="0" dirty="0" err="1">
                <a:solidFill>
                  <a:srgbClr val="555555"/>
                </a:solidFill>
                <a:effectLst/>
                <a:latin typeface="Ovo"/>
              </a:rPr>
              <a:t>kui</a:t>
            </a:r>
            <a:r>
              <a:rPr lang="en-GB" b="0" i="0" dirty="0">
                <a:solidFill>
                  <a:srgbClr val="555555"/>
                </a:solidFill>
                <a:effectLst/>
                <a:latin typeface="Ovo"/>
              </a:rPr>
              <a:t> </a:t>
            </a:r>
            <a:r>
              <a:rPr lang="en-GB" b="0" i="0" dirty="0" err="1">
                <a:solidFill>
                  <a:srgbClr val="555555"/>
                </a:solidFill>
                <a:effectLst/>
                <a:latin typeface="Ovo"/>
              </a:rPr>
              <a:t>järgmisel</a:t>
            </a:r>
            <a:r>
              <a:rPr lang="en-GB" b="0" i="0" dirty="0">
                <a:solidFill>
                  <a:srgbClr val="555555"/>
                </a:solidFill>
                <a:effectLst/>
                <a:latin typeface="Ovo"/>
              </a:rPr>
              <a:t> </a:t>
            </a:r>
            <a:r>
              <a:rPr lang="en-GB" b="0" i="0" dirty="0" err="1">
                <a:solidFill>
                  <a:srgbClr val="555555"/>
                </a:solidFill>
                <a:effectLst/>
                <a:latin typeface="Ovo"/>
              </a:rPr>
              <a:t>korral</a:t>
            </a:r>
            <a:r>
              <a:rPr lang="en-GB" b="0" i="0" dirty="0">
                <a:solidFill>
                  <a:srgbClr val="555555"/>
                </a:solidFill>
                <a:effectLst/>
                <a:latin typeface="Ovo"/>
              </a:rPr>
              <a:t> toss </a:t>
            </a:r>
            <a:r>
              <a:rPr lang="en-GB" b="0" i="0" dirty="0" err="1">
                <a:solidFill>
                  <a:srgbClr val="555555"/>
                </a:solidFill>
                <a:effectLst/>
                <a:latin typeface="Ovo"/>
              </a:rPr>
              <a:t>tööst</a:t>
            </a:r>
            <a:r>
              <a:rPr lang="en-GB" b="0" i="0" dirty="0">
                <a:solidFill>
                  <a:srgbClr val="555555"/>
                </a:solidFill>
                <a:effectLst/>
                <a:latin typeface="Ovo"/>
              </a:rPr>
              <a:t> </a:t>
            </a:r>
            <a:r>
              <a:rPr lang="en-GB" b="0" i="0" dirty="0" err="1">
                <a:solidFill>
                  <a:srgbClr val="555555"/>
                </a:solidFill>
                <a:effectLst/>
                <a:latin typeface="Ovo"/>
              </a:rPr>
              <a:t>väljas</a:t>
            </a:r>
            <a:r>
              <a:rPr lang="en-GB" b="0" i="0" dirty="0">
                <a:solidFill>
                  <a:srgbClr val="555555"/>
                </a:solidFill>
                <a:effectLst/>
                <a:latin typeface="Ovo"/>
              </a:rPr>
              <a:t> on?</a:t>
            </a: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7834a636a1_1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7834a636a1_1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7834a636a1_1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7834a636a1_1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7834a636a1_1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7834a636a1_1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9"/>
        <p:cNvGrpSpPr/>
        <p:nvPr/>
      </p:nvGrpSpPr>
      <p:grpSpPr>
        <a:xfrm>
          <a:off x="0" y="0"/>
          <a:ext cx="0" cy="0"/>
          <a:chOff x="0" y="0"/>
          <a:chExt cx="0" cy="0"/>
        </a:xfrm>
      </p:grpSpPr>
      <p:sp>
        <p:nvSpPr>
          <p:cNvPr id="100" name="Google Shape;100;p2"/>
          <p:cNvSpPr txBox="1">
            <a:spLocks noGrp="1"/>
          </p:cNvSpPr>
          <p:nvPr>
            <p:ph type="ctrTitle"/>
          </p:nvPr>
        </p:nvSpPr>
        <p:spPr>
          <a:xfrm>
            <a:off x="685800" y="2694400"/>
            <a:ext cx="7772400" cy="607800"/>
          </a:xfrm>
          <a:prstGeom prst="rect">
            <a:avLst/>
          </a:prstGeom>
          <a:effectLst>
            <a:reflection stA="25000" endPos="60000" fadeDir="5400012" sy="-100000" algn="bl" rotWithShape="0"/>
          </a:effectLst>
        </p:spPr>
        <p:txBody>
          <a:bodyPr spcFirstLastPara="1" wrap="square" lIns="0" tIns="0" rIns="0" bIns="0" anchor="t" anchorCtr="0">
            <a:noAutofit/>
          </a:bodyPr>
          <a:lstStyle>
            <a:lvl1pPr lvl="0" algn="ctr" rtl="0">
              <a:spcBef>
                <a:spcPts val="0"/>
              </a:spcBef>
              <a:spcAft>
                <a:spcPts val="0"/>
              </a:spcAft>
              <a:buSzPts val="5500"/>
              <a:buNone/>
              <a:defRPr sz="55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7"/>
        <p:cNvGrpSpPr/>
        <p:nvPr/>
      </p:nvGrpSpPr>
      <p:grpSpPr>
        <a:xfrm>
          <a:off x="0" y="0"/>
          <a:ext cx="0" cy="0"/>
          <a:chOff x="0" y="0"/>
          <a:chExt cx="0" cy="0"/>
        </a:xfrm>
      </p:grpSpPr>
      <p:grpSp>
        <p:nvGrpSpPr>
          <p:cNvPr id="208" name="Google Shape;208;p13"/>
          <p:cNvGrpSpPr/>
          <p:nvPr/>
        </p:nvGrpSpPr>
        <p:grpSpPr>
          <a:xfrm>
            <a:off x="695700" y="695700"/>
            <a:ext cx="7752600" cy="3752100"/>
            <a:chOff x="695700" y="695700"/>
            <a:chExt cx="7752600" cy="3752100"/>
          </a:xfrm>
        </p:grpSpPr>
        <p:sp>
          <p:nvSpPr>
            <p:cNvPr id="209" name="Google Shape;209;p13"/>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p:nvPr/>
          </p:nvSpPr>
          <p:spPr>
            <a:xfrm>
              <a:off x="695700" y="695700"/>
              <a:ext cx="7752600" cy="3752100"/>
            </a:xfrm>
            <a:prstGeom prst="frame">
              <a:avLst>
                <a:gd name="adj1" fmla="val 20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13"/>
          <p:cNvSpPr txBox="1">
            <a:spLocks noGrp="1"/>
          </p:cNvSpPr>
          <p:nvPr>
            <p:ph type="body" idx="1"/>
          </p:nvPr>
        </p:nvSpPr>
        <p:spPr>
          <a:xfrm>
            <a:off x="812975" y="4025300"/>
            <a:ext cx="7518000" cy="393600"/>
          </a:xfrm>
          <a:prstGeom prst="rect">
            <a:avLst/>
          </a:prstGeom>
        </p:spPr>
        <p:txBody>
          <a:bodyPr spcFirstLastPara="1" wrap="square" lIns="0" tIns="0" rIns="0" bIns="0" anchor="t" anchorCtr="0">
            <a:noAutofit/>
          </a:bodyPr>
          <a:lstStyle>
            <a:lvl1pPr marL="457200" lvl="0" indent="-228600" algn="ctr" rtl="0">
              <a:spcBef>
                <a:spcPts val="360"/>
              </a:spcBef>
              <a:spcAft>
                <a:spcPts val="0"/>
              </a:spcAft>
              <a:buSzPts val="1800"/>
              <a:buNone/>
              <a:defRPr sz="1800"/>
            </a:lvl1pPr>
          </a:lstStyle>
          <a:p>
            <a:endParaRPr/>
          </a:p>
        </p:txBody>
      </p:sp>
      <p:sp>
        <p:nvSpPr>
          <p:cNvPr id="212" name="Google Shape;212;p13"/>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3"/>
        <p:cNvGrpSpPr/>
        <p:nvPr/>
      </p:nvGrpSpPr>
      <p:grpSpPr>
        <a:xfrm>
          <a:off x="0" y="0"/>
          <a:ext cx="0" cy="0"/>
          <a:chOff x="0" y="0"/>
          <a:chExt cx="0" cy="0"/>
        </a:xfrm>
      </p:grpSpPr>
      <p:sp>
        <p:nvSpPr>
          <p:cNvPr id="214" name="Google Shape;214;p14"/>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01"/>
        <p:cNvGrpSpPr/>
        <p:nvPr/>
      </p:nvGrpSpPr>
      <p:grpSpPr>
        <a:xfrm>
          <a:off x="0" y="0"/>
          <a:ext cx="0" cy="0"/>
          <a:chOff x="0" y="0"/>
          <a:chExt cx="0" cy="0"/>
        </a:xfrm>
      </p:grpSpPr>
      <p:sp>
        <p:nvSpPr>
          <p:cNvPr id="102" name="Google Shape;102;p3"/>
          <p:cNvSpPr txBox="1">
            <a:spLocks noGrp="1"/>
          </p:cNvSpPr>
          <p:nvPr>
            <p:ph type="ctrTitle"/>
          </p:nvPr>
        </p:nvSpPr>
        <p:spPr>
          <a:xfrm>
            <a:off x="685800" y="2675275"/>
            <a:ext cx="7772400" cy="605700"/>
          </a:xfrm>
          <a:prstGeom prst="rect">
            <a:avLst/>
          </a:prstGeom>
          <a:effectLst>
            <a:reflection stA="35000" endPos="47000" fadeDir="5400012" sy="-100000" algn="bl" rotWithShape="0"/>
          </a:effectLst>
        </p:spPr>
        <p:txBody>
          <a:bodyPr spcFirstLastPara="1" wrap="square" lIns="0" tIns="0" rIns="0" bIns="0" anchor="t" anchorCtr="0">
            <a:noAutofit/>
          </a:bodyPr>
          <a:lstStyle>
            <a:lvl1pPr lvl="0" algn="ctr" rtl="0">
              <a:spcBef>
                <a:spcPts val="0"/>
              </a:spcBef>
              <a:spcAft>
                <a:spcPts val="0"/>
              </a:spcAft>
              <a:buSzPts val="5500"/>
              <a:buNone/>
              <a:defRPr sz="55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endParaRPr/>
          </a:p>
        </p:txBody>
      </p:sp>
      <p:sp>
        <p:nvSpPr>
          <p:cNvPr id="103" name="Google Shape;103;p3"/>
          <p:cNvSpPr txBox="1">
            <a:spLocks noGrp="1"/>
          </p:cNvSpPr>
          <p:nvPr>
            <p:ph type="subTitle" idx="1"/>
          </p:nvPr>
        </p:nvSpPr>
        <p:spPr>
          <a:xfrm>
            <a:off x="685800" y="3381833"/>
            <a:ext cx="7772400" cy="4035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6"/>
              </a:buClr>
              <a:buSzPts val="2400"/>
              <a:buNone/>
              <a:defRPr>
                <a:solidFill>
                  <a:schemeClr val="accent6"/>
                </a:solidFill>
              </a:defRPr>
            </a:lvl1pPr>
            <a:lvl2pPr lvl="1" algn="ctr" rtl="0">
              <a:spcBef>
                <a:spcPts val="0"/>
              </a:spcBef>
              <a:spcAft>
                <a:spcPts val="0"/>
              </a:spcAft>
              <a:buClr>
                <a:schemeClr val="accent6"/>
              </a:buClr>
              <a:buSzPts val="3000"/>
              <a:buNone/>
              <a:defRPr sz="3000">
                <a:solidFill>
                  <a:schemeClr val="accent6"/>
                </a:solidFill>
              </a:defRPr>
            </a:lvl2pPr>
            <a:lvl3pPr lvl="2" algn="ctr" rtl="0">
              <a:spcBef>
                <a:spcPts val="0"/>
              </a:spcBef>
              <a:spcAft>
                <a:spcPts val="0"/>
              </a:spcAft>
              <a:buClr>
                <a:schemeClr val="accent6"/>
              </a:buClr>
              <a:buSzPts val="3000"/>
              <a:buNone/>
              <a:defRPr sz="3000">
                <a:solidFill>
                  <a:schemeClr val="accent6"/>
                </a:solidFill>
              </a:defRPr>
            </a:lvl3pPr>
            <a:lvl4pPr lvl="3" algn="ctr" rtl="0">
              <a:spcBef>
                <a:spcPts val="0"/>
              </a:spcBef>
              <a:spcAft>
                <a:spcPts val="0"/>
              </a:spcAft>
              <a:buClr>
                <a:schemeClr val="accent6"/>
              </a:buClr>
              <a:buSzPts val="3000"/>
              <a:buNone/>
              <a:defRPr sz="3000">
                <a:solidFill>
                  <a:schemeClr val="accent6"/>
                </a:solidFill>
              </a:defRPr>
            </a:lvl4pPr>
            <a:lvl5pPr lvl="4" algn="ctr" rtl="0">
              <a:spcBef>
                <a:spcPts val="0"/>
              </a:spcBef>
              <a:spcAft>
                <a:spcPts val="0"/>
              </a:spcAft>
              <a:buClr>
                <a:schemeClr val="accent6"/>
              </a:buClr>
              <a:buSzPts val="3000"/>
              <a:buNone/>
              <a:defRPr sz="3000">
                <a:solidFill>
                  <a:schemeClr val="accent6"/>
                </a:solidFill>
              </a:defRPr>
            </a:lvl5pPr>
            <a:lvl6pPr lvl="5" algn="ctr" rtl="0">
              <a:spcBef>
                <a:spcPts val="0"/>
              </a:spcBef>
              <a:spcAft>
                <a:spcPts val="0"/>
              </a:spcAft>
              <a:buClr>
                <a:schemeClr val="accent6"/>
              </a:buClr>
              <a:buSzPts val="3000"/>
              <a:buNone/>
              <a:defRPr sz="3000">
                <a:solidFill>
                  <a:schemeClr val="accent6"/>
                </a:solidFill>
              </a:defRPr>
            </a:lvl6pPr>
            <a:lvl7pPr lvl="6" algn="ctr" rtl="0">
              <a:spcBef>
                <a:spcPts val="0"/>
              </a:spcBef>
              <a:spcAft>
                <a:spcPts val="0"/>
              </a:spcAft>
              <a:buClr>
                <a:schemeClr val="accent6"/>
              </a:buClr>
              <a:buSzPts val="3000"/>
              <a:buNone/>
              <a:defRPr sz="3000">
                <a:solidFill>
                  <a:schemeClr val="accent6"/>
                </a:solidFill>
              </a:defRPr>
            </a:lvl7pPr>
            <a:lvl8pPr lvl="7" algn="ctr" rtl="0">
              <a:spcBef>
                <a:spcPts val="0"/>
              </a:spcBef>
              <a:spcAft>
                <a:spcPts val="0"/>
              </a:spcAft>
              <a:buClr>
                <a:schemeClr val="accent6"/>
              </a:buClr>
              <a:buSzPts val="3000"/>
              <a:buNone/>
              <a:defRPr sz="3000">
                <a:solidFill>
                  <a:schemeClr val="accent6"/>
                </a:solidFill>
              </a:defRPr>
            </a:lvl8pPr>
            <a:lvl9pPr lvl="8" algn="ctr" rtl="0">
              <a:spcBef>
                <a:spcPts val="0"/>
              </a:spcBef>
              <a:spcAft>
                <a:spcPts val="0"/>
              </a:spcAft>
              <a:buClr>
                <a:schemeClr val="accent6"/>
              </a:buClr>
              <a:buSzPts val="3000"/>
              <a:buNone/>
              <a:defRPr sz="3000">
                <a:solidFill>
                  <a:schemeClr val="accent6"/>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04"/>
        <p:cNvGrpSpPr/>
        <p:nvPr/>
      </p:nvGrpSpPr>
      <p:grpSpPr>
        <a:xfrm>
          <a:off x="0" y="0"/>
          <a:ext cx="0" cy="0"/>
          <a:chOff x="0" y="0"/>
          <a:chExt cx="0" cy="0"/>
        </a:xfrm>
      </p:grpSpPr>
      <p:grpSp>
        <p:nvGrpSpPr>
          <p:cNvPr id="105" name="Google Shape;105;p4"/>
          <p:cNvGrpSpPr/>
          <p:nvPr/>
        </p:nvGrpSpPr>
        <p:grpSpPr>
          <a:xfrm>
            <a:off x="695700" y="695700"/>
            <a:ext cx="7752600" cy="3752100"/>
            <a:chOff x="695700" y="695700"/>
            <a:chExt cx="7752600" cy="3752100"/>
          </a:xfrm>
        </p:grpSpPr>
        <p:sp>
          <p:nvSpPr>
            <p:cNvPr id="106" name="Google Shape;106;p4"/>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695700" y="695700"/>
              <a:ext cx="7752600" cy="3752100"/>
            </a:xfrm>
            <a:prstGeom prst="frame">
              <a:avLst>
                <a:gd name="adj1" fmla="val 20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4"/>
          <p:cNvSpPr txBox="1">
            <a:spLocks noGrp="1"/>
          </p:cNvSpPr>
          <p:nvPr>
            <p:ph type="body" idx="1"/>
          </p:nvPr>
        </p:nvSpPr>
        <p:spPr>
          <a:xfrm>
            <a:off x="1387050" y="2161800"/>
            <a:ext cx="6369900" cy="819900"/>
          </a:xfrm>
          <a:prstGeom prst="rect">
            <a:avLst/>
          </a:prstGeom>
        </p:spPr>
        <p:txBody>
          <a:bodyPr spcFirstLastPara="1" wrap="square" lIns="0" tIns="0" rIns="0" bIns="0" anchor="ctr" anchorCtr="0">
            <a:noAutofit/>
          </a:bodyPr>
          <a:lstStyle>
            <a:lvl1pPr marL="457200" lvl="0" indent="-419100" algn="ctr" rtl="0">
              <a:spcBef>
                <a:spcPts val="600"/>
              </a:spcBef>
              <a:spcAft>
                <a:spcPts val="0"/>
              </a:spcAft>
              <a:buSzPts val="3000"/>
              <a:buChar char="➢"/>
              <a:defRPr sz="3000"/>
            </a:lvl1pPr>
            <a:lvl2pPr marL="914400" lvl="1" indent="-419100" algn="ctr" rtl="0">
              <a:spcBef>
                <a:spcPts val="0"/>
              </a:spcBef>
              <a:spcAft>
                <a:spcPts val="0"/>
              </a:spcAft>
              <a:buSzPts val="3000"/>
              <a:buChar char="○"/>
              <a:defRPr sz="3000"/>
            </a:lvl2pPr>
            <a:lvl3pPr marL="1371600" lvl="2" indent="-419100" algn="ctr" rtl="0">
              <a:spcBef>
                <a:spcPts val="0"/>
              </a:spcBef>
              <a:spcAft>
                <a:spcPts val="0"/>
              </a:spcAft>
              <a:buSzPts val="3000"/>
              <a:buChar char="■"/>
              <a:defRPr sz="3000"/>
            </a:lvl3pPr>
            <a:lvl4pPr marL="1828800" lvl="3" indent="-419100" algn="ctr" rtl="0">
              <a:spcBef>
                <a:spcPts val="0"/>
              </a:spcBef>
              <a:spcAft>
                <a:spcPts val="0"/>
              </a:spcAft>
              <a:buSzPts val="3000"/>
              <a:buChar char="●"/>
              <a:defRPr sz="3000"/>
            </a:lvl4pPr>
            <a:lvl5pPr marL="2286000" lvl="4" indent="-419100" algn="ctr" rtl="0">
              <a:spcBef>
                <a:spcPts val="0"/>
              </a:spcBef>
              <a:spcAft>
                <a:spcPts val="0"/>
              </a:spcAft>
              <a:buSzPts val="3000"/>
              <a:buChar char="○"/>
              <a:defRPr sz="3000"/>
            </a:lvl5pPr>
            <a:lvl6pPr marL="2743200" lvl="5" indent="-419100" algn="ctr" rtl="0">
              <a:spcBef>
                <a:spcPts val="0"/>
              </a:spcBef>
              <a:spcAft>
                <a:spcPts val="0"/>
              </a:spcAft>
              <a:buSzPts val="3000"/>
              <a:buChar char="■"/>
              <a:defRPr sz="3000"/>
            </a:lvl6pPr>
            <a:lvl7pPr marL="3200400" lvl="6" indent="-419100" algn="ctr" rtl="0">
              <a:spcBef>
                <a:spcPts val="0"/>
              </a:spcBef>
              <a:spcAft>
                <a:spcPts val="0"/>
              </a:spcAft>
              <a:buSzPts val="3000"/>
              <a:buChar char="●"/>
              <a:defRPr sz="3000"/>
            </a:lvl7pPr>
            <a:lvl8pPr marL="3657600" lvl="7" indent="-419100" algn="ctr" rtl="0">
              <a:spcBef>
                <a:spcPts val="0"/>
              </a:spcBef>
              <a:spcAft>
                <a:spcPts val="0"/>
              </a:spcAft>
              <a:buSzPts val="3000"/>
              <a:buChar char="○"/>
              <a:defRPr sz="3000"/>
            </a:lvl8pPr>
            <a:lvl9pPr marL="4114800" lvl="8" indent="-419100" algn="ctr" rtl="0">
              <a:spcBef>
                <a:spcPts val="0"/>
              </a:spcBef>
              <a:spcAft>
                <a:spcPts val="0"/>
              </a:spcAft>
              <a:buSzPts val="3000"/>
              <a:buChar char="■"/>
              <a:defRPr sz="3000"/>
            </a:lvl9pPr>
          </a:lstStyle>
          <a:p>
            <a:endParaRPr/>
          </a:p>
        </p:txBody>
      </p:sp>
      <p:sp>
        <p:nvSpPr>
          <p:cNvPr id="109" name="Google Shape;109;p4"/>
          <p:cNvSpPr txBox="1"/>
          <p:nvPr/>
        </p:nvSpPr>
        <p:spPr>
          <a:xfrm>
            <a:off x="3593400" y="781369"/>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a:solidFill>
                  <a:schemeClr val="accent6"/>
                </a:solidFill>
                <a:latin typeface="Della Respira"/>
                <a:ea typeface="Della Respira"/>
                <a:cs typeface="Della Respira"/>
                <a:sym typeface="Della Respira"/>
              </a:rPr>
              <a:t>“</a:t>
            </a:r>
            <a:endParaRPr sz="9600">
              <a:solidFill>
                <a:schemeClr val="accent6"/>
              </a:solidFill>
              <a:latin typeface="Della Respira"/>
              <a:ea typeface="Della Respira"/>
              <a:cs typeface="Della Respira"/>
              <a:sym typeface="Della Respira"/>
            </a:endParaRPr>
          </a:p>
        </p:txBody>
      </p:sp>
      <p:sp>
        <p:nvSpPr>
          <p:cNvPr id="110" name="Google Shape;110;p4"/>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26"/>
        <p:cNvGrpSpPr/>
        <p:nvPr/>
      </p:nvGrpSpPr>
      <p:grpSpPr>
        <a:xfrm>
          <a:off x="0" y="0"/>
          <a:ext cx="0" cy="0"/>
          <a:chOff x="0" y="0"/>
          <a:chExt cx="0" cy="0"/>
        </a:xfrm>
      </p:grpSpPr>
      <p:grpSp>
        <p:nvGrpSpPr>
          <p:cNvPr id="127" name="Google Shape;127;p7"/>
          <p:cNvGrpSpPr/>
          <p:nvPr/>
        </p:nvGrpSpPr>
        <p:grpSpPr>
          <a:xfrm>
            <a:off x="695700" y="695700"/>
            <a:ext cx="7752600" cy="3752100"/>
            <a:chOff x="695700" y="695700"/>
            <a:chExt cx="7752600" cy="3752100"/>
          </a:xfrm>
        </p:grpSpPr>
        <p:sp>
          <p:nvSpPr>
            <p:cNvPr id="128" name="Google Shape;128;p7"/>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695700" y="695700"/>
              <a:ext cx="7752600" cy="3752100"/>
            </a:xfrm>
            <a:prstGeom prst="frame">
              <a:avLst>
                <a:gd name="adj1" fmla="val 20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7"/>
          <p:cNvSpPr txBox="1">
            <a:spLocks noGrp="1"/>
          </p:cNvSpPr>
          <p:nvPr>
            <p:ph type="title"/>
          </p:nvPr>
        </p:nvSpPr>
        <p:spPr>
          <a:xfrm>
            <a:off x="1022525" y="1008050"/>
            <a:ext cx="7098900" cy="3579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31" name="Google Shape;131;p7"/>
          <p:cNvSpPr txBox="1">
            <a:spLocks noGrp="1"/>
          </p:cNvSpPr>
          <p:nvPr>
            <p:ph type="body" idx="1"/>
          </p:nvPr>
        </p:nvSpPr>
        <p:spPr>
          <a:xfrm>
            <a:off x="1006512" y="1475825"/>
            <a:ext cx="2211300" cy="2756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32" name="Google Shape;132;p7"/>
          <p:cNvSpPr txBox="1">
            <a:spLocks noGrp="1"/>
          </p:cNvSpPr>
          <p:nvPr>
            <p:ph type="body" idx="2"/>
          </p:nvPr>
        </p:nvSpPr>
        <p:spPr>
          <a:xfrm>
            <a:off x="3450259" y="1475825"/>
            <a:ext cx="2211300" cy="2756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33" name="Google Shape;133;p7"/>
          <p:cNvSpPr txBox="1">
            <a:spLocks noGrp="1"/>
          </p:cNvSpPr>
          <p:nvPr>
            <p:ph type="body" idx="3"/>
          </p:nvPr>
        </p:nvSpPr>
        <p:spPr>
          <a:xfrm>
            <a:off x="5894006" y="1475825"/>
            <a:ext cx="2211300" cy="2756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34" name="Google Shape;134;p7"/>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5"/>
        <p:cNvGrpSpPr/>
        <p:nvPr/>
      </p:nvGrpSpPr>
      <p:grpSpPr>
        <a:xfrm>
          <a:off x="0" y="0"/>
          <a:ext cx="0" cy="0"/>
          <a:chOff x="0" y="0"/>
          <a:chExt cx="0" cy="0"/>
        </a:xfrm>
      </p:grpSpPr>
      <p:grpSp>
        <p:nvGrpSpPr>
          <p:cNvPr id="136" name="Google Shape;136;p8"/>
          <p:cNvGrpSpPr/>
          <p:nvPr/>
        </p:nvGrpSpPr>
        <p:grpSpPr>
          <a:xfrm>
            <a:off x="695700" y="695700"/>
            <a:ext cx="7752600" cy="3752100"/>
            <a:chOff x="695700" y="695700"/>
            <a:chExt cx="7752600" cy="3752100"/>
          </a:xfrm>
        </p:grpSpPr>
        <p:sp>
          <p:nvSpPr>
            <p:cNvPr id="137" name="Google Shape;137;p8"/>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a:off x="695700" y="695700"/>
              <a:ext cx="7752600" cy="3752100"/>
            </a:xfrm>
            <a:prstGeom prst="frame">
              <a:avLst>
                <a:gd name="adj1" fmla="val 20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8"/>
          <p:cNvSpPr txBox="1">
            <a:spLocks noGrp="1"/>
          </p:cNvSpPr>
          <p:nvPr>
            <p:ph type="title"/>
          </p:nvPr>
        </p:nvSpPr>
        <p:spPr>
          <a:xfrm>
            <a:off x="1022525" y="1008050"/>
            <a:ext cx="7098900" cy="3579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40" name="Google Shape;140;p8"/>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JEOPARTY Panel">
  <p:cSld name="TITLE_ONLY_2">
    <p:spTree>
      <p:nvGrpSpPr>
        <p:cNvPr id="1" name="Shape 141"/>
        <p:cNvGrpSpPr/>
        <p:nvPr/>
      </p:nvGrpSpPr>
      <p:grpSpPr>
        <a:xfrm>
          <a:off x="0" y="0"/>
          <a:ext cx="0" cy="0"/>
          <a:chOff x="0" y="0"/>
          <a:chExt cx="0" cy="0"/>
        </a:xfrm>
      </p:grpSpPr>
      <p:sp>
        <p:nvSpPr>
          <p:cNvPr id="142" name="Google Shape;142;p9"/>
          <p:cNvSpPr/>
          <p:nvPr/>
        </p:nvSpPr>
        <p:spPr>
          <a:xfrm>
            <a:off x="485311" y="484852"/>
            <a:ext cx="8177442" cy="4183216"/>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txBox="1">
            <a:spLocks noGrp="1"/>
          </p:cNvSpPr>
          <p:nvPr>
            <p:ph type="title"/>
          </p:nvPr>
        </p:nvSpPr>
        <p:spPr>
          <a:xfrm>
            <a:off x="695700" y="0"/>
            <a:ext cx="7752600" cy="484800"/>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grpSp>
        <p:nvGrpSpPr>
          <p:cNvPr id="144" name="Google Shape;144;p9"/>
          <p:cNvGrpSpPr/>
          <p:nvPr/>
        </p:nvGrpSpPr>
        <p:grpSpPr>
          <a:xfrm>
            <a:off x="572720" y="572673"/>
            <a:ext cx="1265739" cy="4018309"/>
            <a:chOff x="572700" y="572684"/>
            <a:chExt cx="1251349" cy="4018309"/>
          </a:xfrm>
        </p:grpSpPr>
        <p:sp>
          <p:nvSpPr>
            <p:cNvPr id="145" name="Google Shape;145;p9"/>
            <p:cNvSpPr/>
            <p:nvPr/>
          </p:nvSpPr>
          <p:spPr>
            <a:xfrm>
              <a:off x="572700"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9"/>
            <p:cNvSpPr/>
            <p:nvPr/>
          </p:nvSpPr>
          <p:spPr>
            <a:xfrm>
              <a:off x="572700"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9"/>
            <p:cNvSpPr/>
            <p:nvPr/>
          </p:nvSpPr>
          <p:spPr>
            <a:xfrm>
              <a:off x="572700"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572700"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572700"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572700"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9"/>
          <p:cNvGrpSpPr/>
          <p:nvPr/>
        </p:nvGrpSpPr>
        <p:grpSpPr>
          <a:xfrm>
            <a:off x="1917802" y="572673"/>
            <a:ext cx="1265739" cy="4018309"/>
            <a:chOff x="1922099" y="572684"/>
            <a:chExt cx="1251349" cy="4018309"/>
          </a:xfrm>
        </p:grpSpPr>
        <p:sp>
          <p:nvSpPr>
            <p:cNvPr id="152" name="Google Shape;152;p9"/>
            <p:cNvSpPr/>
            <p:nvPr/>
          </p:nvSpPr>
          <p:spPr>
            <a:xfrm>
              <a:off x="1922099"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1922099"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p:nvPr/>
          </p:nvSpPr>
          <p:spPr>
            <a:xfrm>
              <a:off x="1922099"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9"/>
            <p:cNvSpPr/>
            <p:nvPr/>
          </p:nvSpPr>
          <p:spPr>
            <a:xfrm>
              <a:off x="1922099"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1922099"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1922099"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9"/>
          <p:cNvGrpSpPr/>
          <p:nvPr/>
        </p:nvGrpSpPr>
        <p:grpSpPr>
          <a:xfrm>
            <a:off x="3262884" y="572673"/>
            <a:ext cx="1265739" cy="4018309"/>
            <a:chOff x="3271498" y="572684"/>
            <a:chExt cx="1251349" cy="4018309"/>
          </a:xfrm>
        </p:grpSpPr>
        <p:sp>
          <p:nvSpPr>
            <p:cNvPr id="159" name="Google Shape;159;p9"/>
            <p:cNvSpPr/>
            <p:nvPr/>
          </p:nvSpPr>
          <p:spPr>
            <a:xfrm>
              <a:off x="3271498"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a:off x="3271498"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3271498"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3271498"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3271498"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3271498"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9"/>
          <p:cNvGrpSpPr/>
          <p:nvPr/>
        </p:nvGrpSpPr>
        <p:grpSpPr>
          <a:xfrm>
            <a:off x="4607967" y="572673"/>
            <a:ext cx="1265739" cy="4018309"/>
            <a:chOff x="4620897" y="572684"/>
            <a:chExt cx="1251349" cy="4018309"/>
          </a:xfrm>
        </p:grpSpPr>
        <p:sp>
          <p:nvSpPr>
            <p:cNvPr id="166" name="Google Shape;166;p9"/>
            <p:cNvSpPr/>
            <p:nvPr/>
          </p:nvSpPr>
          <p:spPr>
            <a:xfrm>
              <a:off x="4620897"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a:off x="4620897"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p:nvPr/>
          </p:nvSpPr>
          <p:spPr>
            <a:xfrm>
              <a:off x="4620897"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9"/>
            <p:cNvSpPr/>
            <p:nvPr/>
          </p:nvSpPr>
          <p:spPr>
            <a:xfrm>
              <a:off x="4620897"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a:off x="4620897"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a:off x="4620897"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9"/>
          <p:cNvGrpSpPr/>
          <p:nvPr/>
        </p:nvGrpSpPr>
        <p:grpSpPr>
          <a:xfrm>
            <a:off x="5953049" y="572673"/>
            <a:ext cx="1265739" cy="4018309"/>
            <a:chOff x="5970296" y="572684"/>
            <a:chExt cx="1251349" cy="4018309"/>
          </a:xfrm>
        </p:grpSpPr>
        <p:sp>
          <p:nvSpPr>
            <p:cNvPr id="173" name="Google Shape;173;p9"/>
            <p:cNvSpPr/>
            <p:nvPr/>
          </p:nvSpPr>
          <p:spPr>
            <a:xfrm>
              <a:off x="5970296"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p:nvPr/>
          </p:nvSpPr>
          <p:spPr>
            <a:xfrm>
              <a:off x="5970296"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a:off x="5970296"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5970296"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5970296"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5970296"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9"/>
          <p:cNvGrpSpPr/>
          <p:nvPr/>
        </p:nvGrpSpPr>
        <p:grpSpPr>
          <a:xfrm>
            <a:off x="7298131" y="572673"/>
            <a:ext cx="1265739" cy="4018309"/>
            <a:chOff x="7319696" y="572684"/>
            <a:chExt cx="1251349" cy="4018309"/>
          </a:xfrm>
        </p:grpSpPr>
        <p:sp>
          <p:nvSpPr>
            <p:cNvPr id="180" name="Google Shape;180;p9"/>
            <p:cNvSpPr/>
            <p:nvPr/>
          </p:nvSpPr>
          <p:spPr>
            <a:xfrm>
              <a:off x="7319696"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7319696"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7319696"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7319696"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p:nvPr/>
          </p:nvSpPr>
          <p:spPr>
            <a:xfrm>
              <a:off x="7319696"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p:nvPr/>
          </p:nvSpPr>
          <p:spPr>
            <a:xfrm>
              <a:off x="7319696"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JEOPARTY Category">
  <p:cSld name="TITLE_ONLY_1">
    <p:spTree>
      <p:nvGrpSpPr>
        <p:cNvPr id="1" name="Shape 186"/>
        <p:cNvGrpSpPr/>
        <p:nvPr/>
      </p:nvGrpSpPr>
      <p:grpSpPr>
        <a:xfrm>
          <a:off x="0" y="0"/>
          <a:ext cx="0" cy="0"/>
          <a:chOff x="0" y="0"/>
          <a:chExt cx="0" cy="0"/>
        </a:xfrm>
      </p:grpSpPr>
      <p:grpSp>
        <p:nvGrpSpPr>
          <p:cNvPr id="187" name="Google Shape;187;p10"/>
          <p:cNvGrpSpPr/>
          <p:nvPr/>
        </p:nvGrpSpPr>
        <p:grpSpPr>
          <a:xfrm>
            <a:off x="485311" y="484852"/>
            <a:ext cx="8177442" cy="4183216"/>
            <a:chOff x="695700" y="695700"/>
            <a:chExt cx="7752600" cy="3752100"/>
          </a:xfrm>
        </p:grpSpPr>
        <p:sp>
          <p:nvSpPr>
            <p:cNvPr id="188" name="Google Shape;188;p10"/>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0"/>
            <p:cNvSpPr/>
            <p:nvPr/>
          </p:nvSpPr>
          <p:spPr>
            <a:xfrm>
              <a:off x="695700" y="695700"/>
              <a:ext cx="7752600" cy="3752100"/>
            </a:xfrm>
            <a:prstGeom prst="frame">
              <a:avLst>
                <a:gd name="adj1" fmla="val 19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10"/>
          <p:cNvSpPr txBox="1">
            <a:spLocks noGrp="1"/>
          </p:cNvSpPr>
          <p:nvPr>
            <p:ph type="title"/>
          </p:nvPr>
        </p:nvSpPr>
        <p:spPr>
          <a:xfrm>
            <a:off x="1517025" y="1499475"/>
            <a:ext cx="6111900" cy="687900"/>
          </a:xfrm>
          <a:prstGeom prst="rect">
            <a:avLst/>
          </a:prstGeom>
        </p:spPr>
        <p:txBody>
          <a:bodyPr spcFirstLastPara="1" wrap="square" lIns="0" tIns="0" rIns="0" bIns="0" anchor="b" anchorCtr="0">
            <a:noAutofit/>
          </a:bodyPr>
          <a:lstStyle>
            <a:lvl1pPr lvl="0" algn="ctr" rtl="0">
              <a:spcBef>
                <a:spcPts val="0"/>
              </a:spcBef>
              <a:spcAft>
                <a:spcPts val="0"/>
              </a:spcAft>
              <a:buSzPts val="3600"/>
              <a:buFont typeface="Della Respira"/>
              <a:buNone/>
              <a:defRPr sz="3600" b="1">
                <a:latin typeface="Della Respira"/>
                <a:ea typeface="Della Respira"/>
                <a:cs typeface="Della Respira"/>
                <a:sym typeface="Della Respira"/>
              </a:defRPr>
            </a:lvl1pPr>
            <a:lvl2pPr lvl="1" algn="ctr" rtl="0">
              <a:spcBef>
                <a:spcPts val="0"/>
              </a:spcBef>
              <a:spcAft>
                <a:spcPts val="0"/>
              </a:spcAft>
              <a:buSzPts val="3600"/>
              <a:buFont typeface="Della Respira"/>
              <a:buNone/>
              <a:defRPr sz="3600" b="1">
                <a:latin typeface="Della Respira"/>
                <a:ea typeface="Della Respira"/>
                <a:cs typeface="Della Respira"/>
                <a:sym typeface="Della Respira"/>
              </a:defRPr>
            </a:lvl2pPr>
            <a:lvl3pPr lvl="2" algn="ctr" rtl="0">
              <a:spcBef>
                <a:spcPts val="0"/>
              </a:spcBef>
              <a:spcAft>
                <a:spcPts val="0"/>
              </a:spcAft>
              <a:buSzPts val="3600"/>
              <a:buFont typeface="Della Respira"/>
              <a:buNone/>
              <a:defRPr sz="3600" b="1">
                <a:latin typeface="Della Respira"/>
                <a:ea typeface="Della Respira"/>
                <a:cs typeface="Della Respira"/>
                <a:sym typeface="Della Respira"/>
              </a:defRPr>
            </a:lvl3pPr>
            <a:lvl4pPr lvl="3" algn="ctr" rtl="0">
              <a:spcBef>
                <a:spcPts val="0"/>
              </a:spcBef>
              <a:spcAft>
                <a:spcPts val="0"/>
              </a:spcAft>
              <a:buSzPts val="3600"/>
              <a:buFont typeface="Della Respira"/>
              <a:buNone/>
              <a:defRPr sz="3600" b="1">
                <a:latin typeface="Della Respira"/>
                <a:ea typeface="Della Respira"/>
                <a:cs typeface="Della Respira"/>
                <a:sym typeface="Della Respira"/>
              </a:defRPr>
            </a:lvl4pPr>
            <a:lvl5pPr lvl="4" algn="ctr" rtl="0">
              <a:spcBef>
                <a:spcPts val="0"/>
              </a:spcBef>
              <a:spcAft>
                <a:spcPts val="0"/>
              </a:spcAft>
              <a:buSzPts val="3600"/>
              <a:buFont typeface="Della Respira"/>
              <a:buNone/>
              <a:defRPr sz="3600" b="1">
                <a:latin typeface="Della Respira"/>
                <a:ea typeface="Della Respira"/>
                <a:cs typeface="Della Respira"/>
                <a:sym typeface="Della Respira"/>
              </a:defRPr>
            </a:lvl5pPr>
            <a:lvl6pPr lvl="5" algn="ctr" rtl="0">
              <a:spcBef>
                <a:spcPts val="0"/>
              </a:spcBef>
              <a:spcAft>
                <a:spcPts val="0"/>
              </a:spcAft>
              <a:buSzPts val="3600"/>
              <a:buFont typeface="Della Respira"/>
              <a:buNone/>
              <a:defRPr sz="3600" b="1">
                <a:latin typeface="Della Respira"/>
                <a:ea typeface="Della Respira"/>
                <a:cs typeface="Della Respira"/>
                <a:sym typeface="Della Respira"/>
              </a:defRPr>
            </a:lvl6pPr>
            <a:lvl7pPr lvl="6" algn="ctr" rtl="0">
              <a:spcBef>
                <a:spcPts val="0"/>
              </a:spcBef>
              <a:spcAft>
                <a:spcPts val="0"/>
              </a:spcAft>
              <a:buSzPts val="3600"/>
              <a:buFont typeface="Della Respira"/>
              <a:buNone/>
              <a:defRPr sz="3600" b="1">
                <a:latin typeface="Della Respira"/>
                <a:ea typeface="Della Respira"/>
                <a:cs typeface="Della Respira"/>
                <a:sym typeface="Della Respira"/>
              </a:defRPr>
            </a:lvl7pPr>
            <a:lvl8pPr lvl="7" algn="ctr" rtl="0">
              <a:spcBef>
                <a:spcPts val="0"/>
              </a:spcBef>
              <a:spcAft>
                <a:spcPts val="0"/>
              </a:spcAft>
              <a:buSzPts val="3600"/>
              <a:buFont typeface="Della Respira"/>
              <a:buNone/>
              <a:defRPr sz="3600" b="1">
                <a:latin typeface="Della Respira"/>
                <a:ea typeface="Della Respira"/>
                <a:cs typeface="Della Respira"/>
                <a:sym typeface="Della Respira"/>
              </a:defRPr>
            </a:lvl8pPr>
            <a:lvl9pPr lvl="8" algn="ctr" rtl="0">
              <a:spcBef>
                <a:spcPts val="0"/>
              </a:spcBef>
              <a:spcAft>
                <a:spcPts val="0"/>
              </a:spcAft>
              <a:buSzPts val="3600"/>
              <a:buFont typeface="Della Respira"/>
              <a:buNone/>
              <a:defRPr sz="3600" b="1">
                <a:latin typeface="Della Respira"/>
                <a:ea typeface="Della Respira"/>
                <a:cs typeface="Della Respira"/>
                <a:sym typeface="Della Respira"/>
              </a:defRPr>
            </a:lvl9pPr>
          </a:lstStyle>
          <a:p>
            <a:endParaRPr/>
          </a:p>
        </p:txBody>
      </p:sp>
      <p:sp>
        <p:nvSpPr>
          <p:cNvPr id="191" name="Google Shape;191;p10"/>
          <p:cNvSpPr txBox="1">
            <a:spLocks noGrp="1"/>
          </p:cNvSpPr>
          <p:nvPr>
            <p:ph type="subTitle" idx="1"/>
          </p:nvPr>
        </p:nvSpPr>
        <p:spPr>
          <a:xfrm>
            <a:off x="1517025" y="1998450"/>
            <a:ext cx="6123600" cy="1579800"/>
          </a:xfrm>
          <a:prstGeom prst="rect">
            <a:avLst/>
          </a:prstGeom>
        </p:spPr>
        <p:txBody>
          <a:bodyPr spcFirstLastPara="1" wrap="square" lIns="0" tIns="0" rIns="0" bIns="0" anchor="t" anchorCtr="0">
            <a:noAutofit/>
          </a:bodyPr>
          <a:lstStyle>
            <a:lvl1pPr lvl="0" algn="ctr">
              <a:spcBef>
                <a:spcPts val="600"/>
              </a:spcBef>
              <a:spcAft>
                <a:spcPts val="0"/>
              </a:spcAft>
              <a:buNone/>
              <a:defRPr sz="9600">
                <a:solidFill>
                  <a:srgbClr val="FFC319"/>
                </a:solidFill>
                <a:latin typeface="Bebas Neue"/>
                <a:ea typeface="Bebas Neue"/>
                <a:cs typeface="Bebas Neue"/>
                <a:sym typeface="Bebas Neue"/>
              </a:defRPr>
            </a:lvl1pPr>
            <a:lvl2pPr lvl="1" algn="ctr">
              <a:spcBef>
                <a:spcPts val="600"/>
              </a:spcBef>
              <a:spcAft>
                <a:spcPts val="0"/>
              </a:spcAft>
              <a:buNone/>
              <a:defRPr sz="9600">
                <a:solidFill>
                  <a:srgbClr val="FFC319"/>
                </a:solidFill>
                <a:latin typeface="Bebas Neue"/>
                <a:ea typeface="Bebas Neue"/>
                <a:cs typeface="Bebas Neue"/>
                <a:sym typeface="Bebas Neue"/>
              </a:defRPr>
            </a:lvl2pPr>
            <a:lvl3pPr lvl="2" algn="ctr">
              <a:spcBef>
                <a:spcPts val="600"/>
              </a:spcBef>
              <a:spcAft>
                <a:spcPts val="0"/>
              </a:spcAft>
              <a:buNone/>
              <a:defRPr sz="9600">
                <a:solidFill>
                  <a:srgbClr val="FFC319"/>
                </a:solidFill>
                <a:latin typeface="Bebas Neue"/>
                <a:ea typeface="Bebas Neue"/>
                <a:cs typeface="Bebas Neue"/>
                <a:sym typeface="Bebas Neue"/>
              </a:defRPr>
            </a:lvl3pPr>
            <a:lvl4pPr lvl="3" algn="ctr">
              <a:spcBef>
                <a:spcPts val="600"/>
              </a:spcBef>
              <a:spcAft>
                <a:spcPts val="0"/>
              </a:spcAft>
              <a:buNone/>
              <a:defRPr sz="9600">
                <a:solidFill>
                  <a:srgbClr val="FFC319"/>
                </a:solidFill>
                <a:latin typeface="Bebas Neue"/>
                <a:ea typeface="Bebas Neue"/>
                <a:cs typeface="Bebas Neue"/>
                <a:sym typeface="Bebas Neue"/>
              </a:defRPr>
            </a:lvl4pPr>
            <a:lvl5pPr lvl="4" algn="ctr">
              <a:spcBef>
                <a:spcPts val="600"/>
              </a:spcBef>
              <a:spcAft>
                <a:spcPts val="0"/>
              </a:spcAft>
              <a:buNone/>
              <a:defRPr sz="9600">
                <a:solidFill>
                  <a:srgbClr val="FFC319"/>
                </a:solidFill>
                <a:latin typeface="Bebas Neue"/>
                <a:ea typeface="Bebas Neue"/>
                <a:cs typeface="Bebas Neue"/>
                <a:sym typeface="Bebas Neue"/>
              </a:defRPr>
            </a:lvl5pPr>
            <a:lvl6pPr lvl="5" algn="ctr">
              <a:spcBef>
                <a:spcPts val="600"/>
              </a:spcBef>
              <a:spcAft>
                <a:spcPts val="0"/>
              </a:spcAft>
              <a:buNone/>
              <a:defRPr sz="9600">
                <a:solidFill>
                  <a:srgbClr val="FFC319"/>
                </a:solidFill>
                <a:latin typeface="Bebas Neue"/>
                <a:ea typeface="Bebas Neue"/>
                <a:cs typeface="Bebas Neue"/>
                <a:sym typeface="Bebas Neue"/>
              </a:defRPr>
            </a:lvl6pPr>
            <a:lvl7pPr lvl="6" algn="ctr">
              <a:spcBef>
                <a:spcPts val="600"/>
              </a:spcBef>
              <a:spcAft>
                <a:spcPts val="0"/>
              </a:spcAft>
              <a:buNone/>
              <a:defRPr sz="9600">
                <a:solidFill>
                  <a:srgbClr val="FFC319"/>
                </a:solidFill>
                <a:latin typeface="Bebas Neue"/>
                <a:ea typeface="Bebas Neue"/>
                <a:cs typeface="Bebas Neue"/>
                <a:sym typeface="Bebas Neue"/>
              </a:defRPr>
            </a:lvl7pPr>
            <a:lvl8pPr lvl="7" algn="ctr">
              <a:spcBef>
                <a:spcPts val="600"/>
              </a:spcBef>
              <a:spcAft>
                <a:spcPts val="0"/>
              </a:spcAft>
              <a:buNone/>
              <a:defRPr sz="9600">
                <a:solidFill>
                  <a:srgbClr val="FFC319"/>
                </a:solidFill>
                <a:latin typeface="Bebas Neue"/>
                <a:ea typeface="Bebas Neue"/>
                <a:cs typeface="Bebas Neue"/>
                <a:sym typeface="Bebas Neue"/>
              </a:defRPr>
            </a:lvl8pPr>
            <a:lvl9pPr lvl="8" algn="ctr">
              <a:spcBef>
                <a:spcPts val="600"/>
              </a:spcBef>
              <a:spcAft>
                <a:spcPts val="0"/>
              </a:spcAft>
              <a:buNone/>
              <a:defRPr sz="9600">
                <a:solidFill>
                  <a:srgbClr val="FFC319"/>
                </a:solidFill>
                <a:latin typeface="Bebas Neue"/>
                <a:ea typeface="Bebas Neue"/>
                <a:cs typeface="Bebas Neue"/>
                <a:sym typeface="Bebas Neu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JEOPARTY Answer">
  <p:cSld name="TITLE_ONLY_1_1">
    <p:spTree>
      <p:nvGrpSpPr>
        <p:cNvPr id="1" name="Shape 192"/>
        <p:cNvGrpSpPr/>
        <p:nvPr/>
      </p:nvGrpSpPr>
      <p:grpSpPr>
        <a:xfrm>
          <a:off x="0" y="0"/>
          <a:ext cx="0" cy="0"/>
          <a:chOff x="0" y="0"/>
          <a:chExt cx="0" cy="0"/>
        </a:xfrm>
      </p:grpSpPr>
      <p:grpSp>
        <p:nvGrpSpPr>
          <p:cNvPr id="193" name="Google Shape;193;p11"/>
          <p:cNvGrpSpPr/>
          <p:nvPr/>
        </p:nvGrpSpPr>
        <p:grpSpPr>
          <a:xfrm>
            <a:off x="485311" y="484852"/>
            <a:ext cx="8177442" cy="4183216"/>
            <a:chOff x="695700" y="695700"/>
            <a:chExt cx="7752600" cy="3752100"/>
          </a:xfrm>
        </p:grpSpPr>
        <p:sp>
          <p:nvSpPr>
            <p:cNvPr id="194" name="Google Shape;194;p11"/>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1"/>
            <p:cNvSpPr/>
            <p:nvPr/>
          </p:nvSpPr>
          <p:spPr>
            <a:xfrm>
              <a:off x="695700" y="695700"/>
              <a:ext cx="7752600" cy="3752100"/>
            </a:xfrm>
            <a:prstGeom prst="frame">
              <a:avLst>
                <a:gd name="adj1" fmla="val 19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11"/>
          <p:cNvSpPr txBox="1">
            <a:spLocks noGrp="1"/>
          </p:cNvSpPr>
          <p:nvPr>
            <p:ph type="title"/>
          </p:nvPr>
        </p:nvSpPr>
        <p:spPr>
          <a:xfrm>
            <a:off x="1032075" y="998325"/>
            <a:ext cx="7081800" cy="3156300"/>
          </a:xfrm>
          <a:prstGeom prst="rect">
            <a:avLst/>
          </a:prstGeom>
        </p:spPr>
        <p:txBody>
          <a:bodyPr spcFirstLastPara="1" wrap="square" lIns="0" tIns="0" rIns="0" bIns="0" anchor="ctr" anchorCtr="0">
            <a:noAutofit/>
          </a:bodyPr>
          <a:lstStyle>
            <a:lvl1pPr lvl="0"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1pPr>
            <a:lvl2pPr lvl="1"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2pPr>
            <a:lvl3pPr lvl="2"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3pPr>
            <a:lvl4pPr lvl="3"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4pPr>
            <a:lvl5pPr lvl="4"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5pPr>
            <a:lvl6pPr lvl="5"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6pPr>
            <a:lvl7pPr lvl="6"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7pPr>
            <a:lvl8pPr lvl="7"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8pPr>
            <a:lvl9pPr lvl="8"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9pPr>
          </a:lstStyle>
          <a:p>
            <a:endParaRPr/>
          </a:p>
        </p:txBody>
      </p:sp>
      <p:sp>
        <p:nvSpPr>
          <p:cNvPr id="197" name="Google Shape;197;p11"/>
          <p:cNvSpPr txBox="1"/>
          <p:nvPr/>
        </p:nvSpPr>
        <p:spPr>
          <a:xfrm>
            <a:off x="3394800" y="4328600"/>
            <a:ext cx="2354400" cy="144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000">
                <a:solidFill>
                  <a:srgbClr val="6D9EEB"/>
                </a:solidFill>
                <a:latin typeface="Della Respira"/>
                <a:ea typeface="Della Respira"/>
                <a:cs typeface="Della Respira"/>
                <a:sym typeface="Della Respira"/>
              </a:rPr>
              <a:t>⬅ BACK TO PANEL</a:t>
            </a:r>
            <a:endParaRPr sz="1000">
              <a:solidFill>
                <a:srgbClr val="6D9EEB"/>
              </a:solidFill>
              <a:latin typeface="Della Respira"/>
              <a:ea typeface="Della Respira"/>
              <a:cs typeface="Della Respira"/>
              <a:sym typeface="Della Respira"/>
            </a:endParaRPr>
          </a:p>
        </p:txBody>
      </p:sp>
      <p:sp>
        <p:nvSpPr>
          <p:cNvPr id="198" name="Google Shape;198;p11">
            <a:hlinkClick r:id="rId2" action="ppaction://hlinksldjump"/>
          </p:cNvPr>
          <p:cNvSpPr/>
          <p:nvPr/>
        </p:nvSpPr>
        <p:spPr>
          <a:xfrm>
            <a:off x="0" y="0"/>
            <a:ext cx="9144000" cy="5143500"/>
          </a:xfrm>
          <a:prstGeom prst="frame">
            <a:avLst>
              <a:gd name="adj1" fmla="val 19553"/>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JEOPARTY Answer (with category info)">
  <p:cSld name="TITLE_ONLY_1_1_1">
    <p:spTree>
      <p:nvGrpSpPr>
        <p:cNvPr id="1" name="Shape 199"/>
        <p:cNvGrpSpPr/>
        <p:nvPr/>
      </p:nvGrpSpPr>
      <p:grpSpPr>
        <a:xfrm>
          <a:off x="0" y="0"/>
          <a:ext cx="0" cy="0"/>
          <a:chOff x="0" y="0"/>
          <a:chExt cx="0" cy="0"/>
        </a:xfrm>
      </p:grpSpPr>
      <p:grpSp>
        <p:nvGrpSpPr>
          <p:cNvPr id="200" name="Google Shape;200;p12"/>
          <p:cNvGrpSpPr/>
          <p:nvPr/>
        </p:nvGrpSpPr>
        <p:grpSpPr>
          <a:xfrm>
            <a:off x="485311" y="484852"/>
            <a:ext cx="8177442" cy="4183216"/>
            <a:chOff x="695700" y="695700"/>
            <a:chExt cx="7752600" cy="3752100"/>
          </a:xfrm>
        </p:grpSpPr>
        <p:sp>
          <p:nvSpPr>
            <p:cNvPr id="201" name="Google Shape;201;p12"/>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95700" y="695700"/>
              <a:ext cx="7752600" cy="3752100"/>
            </a:xfrm>
            <a:prstGeom prst="frame">
              <a:avLst>
                <a:gd name="adj1" fmla="val 19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12"/>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lvl1pPr lvl="0"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1pPr>
            <a:lvl2pPr lvl="1"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2pPr>
            <a:lvl3pPr lvl="2"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3pPr>
            <a:lvl4pPr lvl="3"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4pPr>
            <a:lvl5pPr lvl="4"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5pPr>
            <a:lvl6pPr lvl="5"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6pPr>
            <a:lvl7pPr lvl="6"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7pPr>
            <a:lvl8pPr lvl="7"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8pPr>
            <a:lvl9pPr lvl="8"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9pPr>
          </a:lstStyle>
          <a:p>
            <a:endParaRPr/>
          </a:p>
        </p:txBody>
      </p:sp>
      <p:sp>
        <p:nvSpPr>
          <p:cNvPr id="204" name="Google Shape;204;p12"/>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lvl1pPr lvl="0" algn="ctr">
              <a:spcBef>
                <a:spcPts val="600"/>
              </a:spcBef>
              <a:spcAft>
                <a:spcPts val="0"/>
              </a:spcAft>
              <a:buNone/>
              <a:defRPr sz="2000" b="0">
                <a:latin typeface="Bebas Neue"/>
                <a:ea typeface="Bebas Neue"/>
                <a:cs typeface="Bebas Neue"/>
                <a:sym typeface="Bebas Neue"/>
              </a:defRPr>
            </a:lvl1pPr>
            <a:lvl2pPr lvl="1">
              <a:spcBef>
                <a:spcPts val="600"/>
              </a:spcBef>
              <a:spcAft>
                <a:spcPts val="0"/>
              </a:spcAft>
              <a:buNone/>
              <a:defRPr sz="2000"/>
            </a:lvl2pPr>
            <a:lvl3pPr lvl="2">
              <a:spcBef>
                <a:spcPts val="600"/>
              </a:spcBef>
              <a:spcAft>
                <a:spcPts val="0"/>
              </a:spcAft>
              <a:buNone/>
              <a:defRPr sz="2000"/>
            </a:lvl3pPr>
            <a:lvl4pPr lvl="3">
              <a:spcBef>
                <a:spcPts val="600"/>
              </a:spcBef>
              <a:spcAft>
                <a:spcPts val="0"/>
              </a:spcAft>
              <a:buNone/>
              <a:defRPr sz="2000"/>
            </a:lvl4pPr>
            <a:lvl5pPr lvl="4">
              <a:spcBef>
                <a:spcPts val="600"/>
              </a:spcBef>
              <a:spcAft>
                <a:spcPts val="0"/>
              </a:spcAft>
              <a:buNone/>
              <a:defRPr sz="2000"/>
            </a:lvl5pPr>
            <a:lvl6pPr lvl="5">
              <a:spcBef>
                <a:spcPts val="600"/>
              </a:spcBef>
              <a:spcAft>
                <a:spcPts val="0"/>
              </a:spcAft>
              <a:buNone/>
              <a:defRPr sz="2000"/>
            </a:lvl6pPr>
            <a:lvl7pPr lvl="6">
              <a:spcBef>
                <a:spcPts val="600"/>
              </a:spcBef>
              <a:spcAft>
                <a:spcPts val="0"/>
              </a:spcAft>
              <a:buNone/>
              <a:defRPr sz="2000"/>
            </a:lvl7pPr>
            <a:lvl8pPr lvl="7">
              <a:spcBef>
                <a:spcPts val="600"/>
              </a:spcBef>
              <a:spcAft>
                <a:spcPts val="0"/>
              </a:spcAft>
              <a:buNone/>
              <a:defRPr sz="2000"/>
            </a:lvl8pPr>
            <a:lvl9pPr lvl="8">
              <a:spcBef>
                <a:spcPts val="600"/>
              </a:spcBef>
              <a:spcAft>
                <a:spcPts val="0"/>
              </a:spcAft>
              <a:buNone/>
              <a:defRPr sz="2000"/>
            </a:lvl9pPr>
          </a:lstStyle>
          <a:p>
            <a:endParaRPr/>
          </a:p>
        </p:txBody>
      </p:sp>
      <p:sp>
        <p:nvSpPr>
          <p:cNvPr id="205" name="Google Shape;205;p12"/>
          <p:cNvSpPr txBox="1"/>
          <p:nvPr/>
        </p:nvSpPr>
        <p:spPr>
          <a:xfrm>
            <a:off x="3394800" y="4328600"/>
            <a:ext cx="2354400" cy="144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000">
                <a:solidFill>
                  <a:srgbClr val="6D9EEB"/>
                </a:solidFill>
                <a:latin typeface="Della Respira"/>
                <a:ea typeface="Della Respira"/>
                <a:cs typeface="Della Respira"/>
                <a:sym typeface="Della Respira"/>
              </a:rPr>
              <a:t>⬅ BACK TO PANEL</a:t>
            </a:r>
            <a:endParaRPr sz="1000">
              <a:solidFill>
                <a:srgbClr val="6D9EEB"/>
              </a:solidFill>
              <a:latin typeface="Della Respira"/>
              <a:ea typeface="Della Respira"/>
              <a:cs typeface="Della Respira"/>
              <a:sym typeface="Della Respira"/>
            </a:endParaRPr>
          </a:p>
        </p:txBody>
      </p:sp>
      <p:sp>
        <p:nvSpPr>
          <p:cNvPr id="206" name="Google Shape;206;p12">
            <a:hlinkClick r:id="rId2" action="ppaction://hlinksldjump"/>
          </p:cNvPr>
          <p:cNvSpPr/>
          <p:nvPr/>
        </p:nvSpPr>
        <p:spPr>
          <a:xfrm>
            <a:off x="0" y="0"/>
            <a:ext cx="9144000" cy="5143500"/>
          </a:xfrm>
          <a:prstGeom prst="frame">
            <a:avLst>
              <a:gd name="adj1" fmla="val 19553"/>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19000">
              <a:schemeClr val="accent2"/>
            </a:gs>
            <a:gs pos="39000">
              <a:schemeClr val="accent4"/>
            </a:gs>
            <a:gs pos="52999">
              <a:schemeClr val="accent5"/>
            </a:gs>
            <a:gs pos="63000">
              <a:schemeClr val="accent6"/>
            </a:gs>
            <a:gs pos="65000">
              <a:schemeClr val="accent5"/>
            </a:gs>
            <a:gs pos="71000">
              <a:schemeClr val="accent4"/>
            </a:gs>
            <a:gs pos="82000">
              <a:schemeClr val="accent2"/>
            </a:gs>
            <a:gs pos="95000">
              <a:schemeClr val="accent3"/>
            </a:gs>
            <a:gs pos="100000">
              <a:schemeClr val="accent3"/>
            </a:gs>
          </a:gsLst>
          <a:lin ang="5400012" scaled="0"/>
        </a:gradFill>
        <a:effectLst/>
      </p:bgPr>
    </p:bg>
    <p:spTree>
      <p:nvGrpSpPr>
        <p:cNvPr id="1" name="Shape 5"/>
        <p:cNvGrpSpPr/>
        <p:nvPr/>
      </p:nvGrpSpPr>
      <p:grpSpPr>
        <a:xfrm>
          <a:off x="0" y="0"/>
          <a:ext cx="0" cy="0"/>
          <a:chOff x="0" y="0"/>
          <a:chExt cx="0" cy="0"/>
        </a:xfrm>
      </p:grpSpPr>
      <p:grpSp>
        <p:nvGrpSpPr>
          <p:cNvPr id="6" name="Google Shape;6;p1"/>
          <p:cNvGrpSpPr/>
          <p:nvPr/>
        </p:nvGrpSpPr>
        <p:grpSpPr>
          <a:xfrm>
            <a:off x="-118224" y="-233576"/>
            <a:ext cx="9239574" cy="3010917"/>
            <a:chOff x="-118224" y="-233576"/>
            <a:chExt cx="9239574" cy="3010917"/>
          </a:xfrm>
        </p:grpSpPr>
        <p:grpSp>
          <p:nvGrpSpPr>
            <p:cNvPr id="7" name="Google Shape;7;p1"/>
            <p:cNvGrpSpPr/>
            <p:nvPr/>
          </p:nvGrpSpPr>
          <p:grpSpPr>
            <a:xfrm>
              <a:off x="1431407" y="-101026"/>
              <a:ext cx="1032685" cy="1032685"/>
              <a:chOff x="4937822" y="2270799"/>
              <a:chExt cx="2311809" cy="2311809"/>
            </a:xfrm>
          </p:grpSpPr>
          <p:sp>
            <p:nvSpPr>
              <p:cNvPr id="8" name="Google Shape;8;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3E8FB">
                      <a:alpha val="35294"/>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9;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 name="Google Shape;10;p1"/>
            <p:cNvGrpSpPr/>
            <p:nvPr/>
          </p:nvGrpSpPr>
          <p:grpSpPr>
            <a:xfrm>
              <a:off x="50307" y="-233576"/>
              <a:ext cx="1032685" cy="1032685"/>
              <a:chOff x="4937822" y="2270799"/>
              <a:chExt cx="2311809" cy="2311809"/>
            </a:xfrm>
          </p:grpSpPr>
          <p:sp>
            <p:nvSpPr>
              <p:cNvPr id="11" name="Google Shape;11;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569FF">
                      <a:alpha val="59215"/>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rgbClr val="E56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 name="Google Shape;13;p1"/>
            <p:cNvGrpSpPr/>
            <p:nvPr/>
          </p:nvGrpSpPr>
          <p:grpSpPr>
            <a:xfrm>
              <a:off x="7125382" y="371399"/>
              <a:ext cx="1032685" cy="1032685"/>
              <a:chOff x="4937822" y="2270799"/>
              <a:chExt cx="2311809" cy="2311809"/>
            </a:xfrm>
          </p:grpSpPr>
          <p:sp>
            <p:nvSpPr>
              <p:cNvPr id="14" name="Google Shape;14;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3E8FB">
                      <a:alpha val="35294"/>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 name="Google Shape;16;p1"/>
            <p:cNvGrpSpPr/>
            <p:nvPr/>
          </p:nvGrpSpPr>
          <p:grpSpPr>
            <a:xfrm>
              <a:off x="-118224" y="419163"/>
              <a:ext cx="803354" cy="803354"/>
              <a:chOff x="4937822" y="2270799"/>
              <a:chExt cx="2311809" cy="2311809"/>
            </a:xfrm>
          </p:grpSpPr>
          <p:sp>
            <p:nvSpPr>
              <p:cNvPr id="17" name="Google Shape;17;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569FF">
                      <a:alpha val="59215"/>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rgbClr val="E56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 name="Google Shape;19;p1"/>
            <p:cNvGrpSpPr/>
            <p:nvPr/>
          </p:nvGrpSpPr>
          <p:grpSpPr>
            <a:xfrm>
              <a:off x="2717107" y="1008374"/>
              <a:ext cx="1032685" cy="1032685"/>
              <a:chOff x="4937822" y="2270799"/>
              <a:chExt cx="2311809" cy="2311809"/>
            </a:xfrm>
          </p:grpSpPr>
          <p:sp>
            <p:nvSpPr>
              <p:cNvPr id="20" name="Google Shape;20;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569FF">
                      <a:alpha val="59215"/>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rgbClr val="E56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 name="Google Shape;22;p1"/>
            <p:cNvGrpSpPr/>
            <p:nvPr/>
          </p:nvGrpSpPr>
          <p:grpSpPr>
            <a:xfrm>
              <a:off x="6613501" y="128288"/>
              <a:ext cx="803354" cy="803354"/>
              <a:chOff x="4937822" y="2270799"/>
              <a:chExt cx="2311809" cy="2311809"/>
            </a:xfrm>
          </p:grpSpPr>
          <p:sp>
            <p:nvSpPr>
              <p:cNvPr id="23" name="Google Shape;23;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569FF">
                      <a:alpha val="59215"/>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rgbClr val="E56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 name="Google Shape;25;p1"/>
            <p:cNvGrpSpPr/>
            <p:nvPr/>
          </p:nvGrpSpPr>
          <p:grpSpPr>
            <a:xfrm>
              <a:off x="3610901" y="-101034"/>
              <a:ext cx="733075" cy="733075"/>
              <a:chOff x="4937822" y="2270799"/>
              <a:chExt cx="2311809" cy="2311809"/>
            </a:xfrm>
          </p:grpSpPr>
          <p:sp>
            <p:nvSpPr>
              <p:cNvPr id="26" name="Google Shape;26;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3E8FB">
                      <a:alpha val="35294"/>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 name="Google Shape;28;p1"/>
            <p:cNvGrpSpPr/>
            <p:nvPr/>
          </p:nvGrpSpPr>
          <p:grpSpPr>
            <a:xfrm>
              <a:off x="50301" y="1973988"/>
              <a:ext cx="803354" cy="803354"/>
              <a:chOff x="4937822" y="2270799"/>
              <a:chExt cx="2311809" cy="2311809"/>
            </a:xfrm>
          </p:grpSpPr>
          <p:sp>
            <p:nvSpPr>
              <p:cNvPr id="29" name="Google Shape;29;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569FF">
                      <a:alpha val="59215"/>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rgbClr val="E56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1" name="Google Shape;31;p1"/>
            <p:cNvSpPr/>
            <p:nvPr/>
          </p:nvSpPr>
          <p:spPr>
            <a:xfrm>
              <a:off x="4911450" y="754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1"/>
            <p:cNvSpPr/>
            <p:nvPr/>
          </p:nvSpPr>
          <p:spPr>
            <a:xfrm>
              <a:off x="5368650" y="525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
            <p:cNvSpPr/>
            <p:nvPr/>
          </p:nvSpPr>
          <p:spPr>
            <a:xfrm>
              <a:off x="5521050" y="1135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
            <p:cNvSpPr/>
            <p:nvPr/>
          </p:nvSpPr>
          <p:spPr>
            <a:xfrm>
              <a:off x="6130650" y="1059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1"/>
            <p:cNvSpPr/>
            <p:nvPr/>
          </p:nvSpPr>
          <p:spPr>
            <a:xfrm>
              <a:off x="5825850" y="1440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
            <p:cNvSpPr/>
            <p:nvPr/>
          </p:nvSpPr>
          <p:spPr>
            <a:xfrm>
              <a:off x="4682850" y="1363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
            <p:cNvSpPr/>
            <p:nvPr/>
          </p:nvSpPr>
          <p:spPr>
            <a:xfrm>
              <a:off x="4835250" y="220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1"/>
            <p:cNvSpPr/>
            <p:nvPr/>
          </p:nvSpPr>
          <p:spPr>
            <a:xfrm>
              <a:off x="3844650" y="906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1"/>
            <p:cNvSpPr/>
            <p:nvPr/>
          </p:nvSpPr>
          <p:spPr>
            <a:xfrm>
              <a:off x="3692250" y="982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1"/>
            <p:cNvSpPr/>
            <p:nvPr/>
          </p:nvSpPr>
          <p:spPr>
            <a:xfrm>
              <a:off x="4378050" y="982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1"/>
            <p:cNvSpPr/>
            <p:nvPr/>
          </p:nvSpPr>
          <p:spPr>
            <a:xfrm>
              <a:off x="3235050" y="525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
            <p:cNvSpPr/>
            <p:nvPr/>
          </p:nvSpPr>
          <p:spPr>
            <a:xfrm>
              <a:off x="2701650" y="8305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
            <p:cNvSpPr/>
            <p:nvPr/>
          </p:nvSpPr>
          <p:spPr>
            <a:xfrm>
              <a:off x="1939650" y="1135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
            <p:cNvSpPr/>
            <p:nvPr/>
          </p:nvSpPr>
          <p:spPr>
            <a:xfrm>
              <a:off x="2244450" y="1287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
            <p:cNvSpPr/>
            <p:nvPr/>
          </p:nvSpPr>
          <p:spPr>
            <a:xfrm>
              <a:off x="2168250" y="1440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
            <p:cNvSpPr/>
            <p:nvPr/>
          </p:nvSpPr>
          <p:spPr>
            <a:xfrm>
              <a:off x="1177650" y="525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
            <p:cNvSpPr/>
            <p:nvPr/>
          </p:nvSpPr>
          <p:spPr>
            <a:xfrm>
              <a:off x="1482450" y="754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1"/>
            <p:cNvSpPr/>
            <p:nvPr/>
          </p:nvSpPr>
          <p:spPr>
            <a:xfrm>
              <a:off x="1025250" y="982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
            <p:cNvSpPr/>
            <p:nvPr/>
          </p:nvSpPr>
          <p:spPr>
            <a:xfrm>
              <a:off x="1101450" y="1059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
            <p:cNvSpPr/>
            <p:nvPr/>
          </p:nvSpPr>
          <p:spPr>
            <a:xfrm>
              <a:off x="1253850" y="1821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
            <p:cNvSpPr/>
            <p:nvPr/>
          </p:nvSpPr>
          <p:spPr>
            <a:xfrm>
              <a:off x="415650" y="1516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
            <p:cNvSpPr/>
            <p:nvPr/>
          </p:nvSpPr>
          <p:spPr>
            <a:xfrm>
              <a:off x="4225650" y="1668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
            <p:cNvSpPr/>
            <p:nvPr/>
          </p:nvSpPr>
          <p:spPr>
            <a:xfrm>
              <a:off x="5978250" y="1516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
            <p:cNvSpPr/>
            <p:nvPr/>
          </p:nvSpPr>
          <p:spPr>
            <a:xfrm>
              <a:off x="6587850" y="1516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
            <p:cNvSpPr/>
            <p:nvPr/>
          </p:nvSpPr>
          <p:spPr>
            <a:xfrm>
              <a:off x="6587850" y="754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
            <p:cNvSpPr/>
            <p:nvPr/>
          </p:nvSpPr>
          <p:spPr>
            <a:xfrm>
              <a:off x="5978250" y="297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
            <p:cNvSpPr/>
            <p:nvPr/>
          </p:nvSpPr>
          <p:spPr>
            <a:xfrm>
              <a:off x="5902050" y="373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
            <p:cNvSpPr/>
            <p:nvPr/>
          </p:nvSpPr>
          <p:spPr>
            <a:xfrm>
              <a:off x="7426050" y="525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
            <p:cNvSpPr/>
            <p:nvPr/>
          </p:nvSpPr>
          <p:spPr>
            <a:xfrm>
              <a:off x="7578450" y="685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
            <p:cNvSpPr/>
            <p:nvPr/>
          </p:nvSpPr>
          <p:spPr>
            <a:xfrm>
              <a:off x="7730850" y="1363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
            <p:cNvSpPr/>
            <p:nvPr/>
          </p:nvSpPr>
          <p:spPr>
            <a:xfrm>
              <a:off x="7045050" y="1135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
            <p:cNvSpPr/>
            <p:nvPr/>
          </p:nvSpPr>
          <p:spPr>
            <a:xfrm>
              <a:off x="8264250" y="1287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
            <p:cNvSpPr/>
            <p:nvPr/>
          </p:nvSpPr>
          <p:spPr>
            <a:xfrm>
              <a:off x="8416650" y="1440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
            <p:cNvSpPr/>
            <p:nvPr/>
          </p:nvSpPr>
          <p:spPr>
            <a:xfrm>
              <a:off x="8569050" y="1821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
            <p:cNvSpPr/>
            <p:nvPr/>
          </p:nvSpPr>
          <p:spPr>
            <a:xfrm>
              <a:off x="8873850" y="1135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
            <p:cNvSpPr/>
            <p:nvPr/>
          </p:nvSpPr>
          <p:spPr>
            <a:xfrm>
              <a:off x="8645250" y="678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
            <p:cNvSpPr/>
            <p:nvPr/>
          </p:nvSpPr>
          <p:spPr>
            <a:xfrm>
              <a:off x="8416650" y="8305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
            <p:cNvSpPr/>
            <p:nvPr/>
          </p:nvSpPr>
          <p:spPr>
            <a:xfrm>
              <a:off x="8111850" y="373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
            <p:cNvSpPr/>
            <p:nvPr/>
          </p:nvSpPr>
          <p:spPr>
            <a:xfrm>
              <a:off x="8188050" y="220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
            <p:cNvSpPr/>
            <p:nvPr/>
          </p:nvSpPr>
          <p:spPr>
            <a:xfrm>
              <a:off x="8721450" y="297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
            <p:cNvSpPr/>
            <p:nvPr/>
          </p:nvSpPr>
          <p:spPr>
            <a:xfrm>
              <a:off x="9102450" y="373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
            <p:cNvSpPr/>
            <p:nvPr/>
          </p:nvSpPr>
          <p:spPr>
            <a:xfrm>
              <a:off x="8035650" y="754325"/>
              <a:ext cx="18900" cy="18900"/>
            </a:xfrm>
            <a:prstGeom prst="ellipse">
              <a:avLst/>
            </a:prstGeom>
            <a:solidFill>
              <a:srgbClr val="FFFFFF">
                <a:alpha val="55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
            <p:cNvSpPr/>
            <p:nvPr/>
          </p:nvSpPr>
          <p:spPr>
            <a:xfrm>
              <a:off x="6968850" y="10591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
            <p:cNvSpPr/>
            <p:nvPr/>
          </p:nvSpPr>
          <p:spPr>
            <a:xfrm>
              <a:off x="6359250" y="1287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
            <p:cNvSpPr/>
            <p:nvPr/>
          </p:nvSpPr>
          <p:spPr>
            <a:xfrm>
              <a:off x="6359250" y="449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
            <p:cNvSpPr/>
            <p:nvPr/>
          </p:nvSpPr>
          <p:spPr>
            <a:xfrm>
              <a:off x="6054450" y="6781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
            <p:cNvSpPr/>
            <p:nvPr/>
          </p:nvSpPr>
          <p:spPr>
            <a:xfrm>
              <a:off x="5292450" y="830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
            <p:cNvSpPr/>
            <p:nvPr/>
          </p:nvSpPr>
          <p:spPr>
            <a:xfrm>
              <a:off x="4835250" y="1287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
            <p:cNvSpPr/>
            <p:nvPr/>
          </p:nvSpPr>
          <p:spPr>
            <a:xfrm>
              <a:off x="4987650" y="449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
            <p:cNvSpPr/>
            <p:nvPr/>
          </p:nvSpPr>
          <p:spPr>
            <a:xfrm>
              <a:off x="4301850" y="601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
            <p:cNvSpPr/>
            <p:nvPr/>
          </p:nvSpPr>
          <p:spPr>
            <a:xfrm>
              <a:off x="4682850" y="144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
            <p:cNvSpPr/>
            <p:nvPr/>
          </p:nvSpPr>
          <p:spPr>
            <a:xfrm>
              <a:off x="2701650" y="2971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
            <p:cNvSpPr/>
            <p:nvPr/>
          </p:nvSpPr>
          <p:spPr>
            <a:xfrm>
              <a:off x="2854050" y="906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
            <p:cNvSpPr/>
            <p:nvPr/>
          </p:nvSpPr>
          <p:spPr>
            <a:xfrm>
              <a:off x="3311250" y="1211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
            <p:cNvSpPr/>
            <p:nvPr/>
          </p:nvSpPr>
          <p:spPr>
            <a:xfrm>
              <a:off x="3387450" y="144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
            <p:cNvSpPr/>
            <p:nvPr/>
          </p:nvSpPr>
          <p:spPr>
            <a:xfrm>
              <a:off x="1863450" y="220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
            <p:cNvSpPr/>
            <p:nvPr/>
          </p:nvSpPr>
          <p:spPr>
            <a:xfrm>
              <a:off x="2092050" y="982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
            <p:cNvSpPr/>
            <p:nvPr/>
          </p:nvSpPr>
          <p:spPr>
            <a:xfrm>
              <a:off x="2549250" y="1744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
            <p:cNvSpPr/>
            <p:nvPr/>
          </p:nvSpPr>
          <p:spPr>
            <a:xfrm>
              <a:off x="1634850" y="14401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
            <p:cNvSpPr/>
            <p:nvPr/>
          </p:nvSpPr>
          <p:spPr>
            <a:xfrm>
              <a:off x="949050" y="11353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p:nvPr/>
          </p:nvSpPr>
          <p:spPr>
            <a:xfrm>
              <a:off x="720450" y="601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
            <p:cNvSpPr/>
            <p:nvPr/>
          </p:nvSpPr>
          <p:spPr>
            <a:xfrm>
              <a:off x="491850" y="1287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p:nvPr/>
          </p:nvSpPr>
          <p:spPr>
            <a:xfrm>
              <a:off x="796650" y="1592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
            <p:cNvSpPr/>
            <p:nvPr/>
          </p:nvSpPr>
          <p:spPr>
            <a:xfrm>
              <a:off x="110850" y="1592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1"/>
          <p:cNvSpPr/>
          <p:nvPr/>
        </p:nvSpPr>
        <p:spPr>
          <a:xfrm>
            <a:off x="-25" y="3000500"/>
            <a:ext cx="9144047" cy="2139958"/>
          </a:xfrm>
          <a:custGeom>
            <a:avLst/>
            <a:gdLst/>
            <a:ahLst/>
            <a:cxnLst/>
            <a:rect l="l" t="t" r="r" b="b"/>
            <a:pathLst>
              <a:path w="12192063" h="2641923" extrusionOk="0">
                <a:moveTo>
                  <a:pt x="12192063" y="451106"/>
                </a:moveTo>
                <a:lnTo>
                  <a:pt x="12192063" y="441541"/>
                </a:lnTo>
                <a:cubicBezTo>
                  <a:pt x="11982259" y="421143"/>
                  <a:pt x="11772456" y="403152"/>
                  <a:pt x="11562715" y="387568"/>
                </a:cubicBezTo>
                <a:cubicBezTo>
                  <a:pt x="11768709" y="376419"/>
                  <a:pt x="11977433" y="370232"/>
                  <a:pt x="12188888" y="369007"/>
                </a:cubicBezTo>
                <a:lnTo>
                  <a:pt x="12188888" y="359505"/>
                </a:lnTo>
                <a:cubicBezTo>
                  <a:pt x="11952097" y="360815"/>
                  <a:pt x="11718671" y="368395"/>
                  <a:pt x="11488610" y="382247"/>
                </a:cubicBezTo>
                <a:cubicBezTo>
                  <a:pt x="10787126" y="331949"/>
                  <a:pt x="10087610" y="308426"/>
                  <a:pt x="9390062" y="311678"/>
                </a:cubicBezTo>
                <a:cubicBezTo>
                  <a:pt x="10252075" y="193091"/>
                  <a:pt x="11189398" y="152675"/>
                  <a:pt x="12188698" y="191317"/>
                </a:cubicBezTo>
                <a:lnTo>
                  <a:pt x="12189079" y="181815"/>
                </a:lnTo>
                <a:cubicBezTo>
                  <a:pt x="11161840" y="141716"/>
                  <a:pt x="10200005" y="185426"/>
                  <a:pt x="9318117" y="311741"/>
                </a:cubicBezTo>
                <a:cubicBezTo>
                  <a:pt x="8591868" y="317062"/>
                  <a:pt x="7870317" y="351460"/>
                  <a:pt x="7157212" y="415061"/>
                </a:cubicBezTo>
                <a:cubicBezTo>
                  <a:pt x="6968617" y="431954"/>
                  <a:pt x="6780594" y="450810"/>
                  <a:pt x="6593142" y="471631"/>
                </a:cubicBezTo>
                <a:cubicBezTo>
                  <a:pt x="7049707" y="331118"/>
                  <a:pt x="7514971" y="220531"/>
                  <a:pt x="7986014" y="140576"/>
                </a:cubicBezTo>
                <a:lnTo>
                  <a:pt x="7984363" y="131200"/>
                </a:lnTo>
                <a:cubicBezTo>
                  <a:pt x="7497001" y="213886"/>
                  <a:pt x="7015798" y="329444"/>
                  <a:pt x="6544057" y="477079"/>
                </a:cubicBezTo>
                <a:cubicBezTo>
                  <a:pt x="6349321" y="499208"/>
                  <a:pt x="6155074" y="523492"/>
                  <a:pt x="5961317" y="549929"/>
                </a:cubicBezTo>
                <a:cubicBezTo>
                  <a:pt x="5671376" y="508499"/>
                  <a:pt x="5379276" y="473405"/>
                  <a:pt x="5085017" y="444645"/>
                </a:cubicBezTo>
                <a:cubicBezTo>
                  <a:pt x="5051870" y="441414"/>
                  <a:pt x="5018596" y="438310"/>
                  <a:pt x="4985449" y="435333"/>
                </a:cubicBezTo>
                <a:cubicBezTo>
                  <a:pt x="5201984" y="366199"/>
                  <a:pt x="5422945" y="305554"/>
                  <a:pt x="5648325" y="253398"/>
                </a:cubicBezTo>
                <a:cubicBezTo>
                  <a:pt x="6088126" y="215389"/>
                  <a:pt x="6489573" y="203290"/>
                  <a:pt x="6848475" y="216720"/>
                </a:cubicBezTo>
                <a:lnTo>
                  <a:pt x="6848857" y="207217"/>
                </a:lnTo>
                <a:cubicBezTo>
                  <a:pt x="6508115" y="194548"/>
                  <a:pt x="6128957" y="204937"/>
                  <a:pt x="5715127" y="238258"/>
                </a:cubicBezTo>
                <a:cubicBezTo>
                  <a:pt x="5883701" y="200798"/>
                  <a:pt x="6054363" y="168259"/>
                  <a:pt x="6227128" y="140639"/>
                </a:cubicBezTo>
                <a:lnTo>
                  <a:pt x="6225604" y="131263"/>
                </a:lnTo>
                <a:cubicBezTo>
                  <a:pt x="6030233" y="162431"/>
                  <a:pt x="5837384" y="199996"/>
                  <a:pt x="5647055" y="243959"/>
                </a:cubicBezTo>
                <a:cubicBezTo>
                  <a:pt x="5329047" y="271368"/>
                  <a:pt x="4991481" y="311952"/>
                  <a:pt x="4634357" y="365713"/>
                </a:cubicBezTo>
                <a:cubicBezTo>
                  <a:pt x="4575093" y="374582"/>
                  <a:pt x="4515466" y="383852"/>
                  <a:pt x="4455478" y="393523"/>
                </a:cubicBezTo>
                <a:cubicBezTo>
                  <a:pt x="4140517" y="372703"/>
                  <a:pt x="3823481" y="359062"/>
                  <a:pt x="3504375" y="352600"/>
                </a:cubicBezTo>
                <a:cubicBezTo>
                  <a:pt x="3837305" y="244197"/>
                  <a:pt x="4176059" y="154461"/>
                  <a:pt x="4519041" y="83816"/>
                </a:cubicBezTo>
                <a:lnTo>
                  <a:pt x="4517136" y="74567"/>
                </a:lnTo>
                <a:cubicBezTo>
                  <a:pt x="4164851" y="147083"/>
                  <a:pt x="3817042" y="239745"/>
                  <a:pt x="3475419" y="352094"/>
                </a:cubicBezTo>
                <a:cubicBezTo>
                  <a:pt x="3181033" y="346519"/>
                  <a:pt x="2885142" y="347047"/>
                  <a:pt x="2587752" y="353677"/>
                </a:cubicBezTo>
                <a:cubicBezTo>
                  <a:pt x="2806256" y="318646"/>
                  <a:pt x="3033586" y="285072"/>
                  <a:pt x="3267773" y="254918"/>
                </a:cubicBezTo>
                <a:lnTo>
                  <a:pt x="3266504" y="245543"/>
                </a:lnTo>
                <a:cubicBezTo>
                  <a:pt x="3007487" y="279117"/>
                  <a:pt x="2756789" y="316365"/>
                  <a:pt x="2517204" y="355451"/>
                </a:cubicBezTo>
                <a:cubicBezTo>
                  <a:pt x="2220405" y="363053"/>
                  <a:pt x="1922399" y="376693"/>
                  <a:pt x="1623187" y="396374"/>
                </a:cubicBezTo>
                <a:cubicBezTo>
                  <a:pt x="1883759" y="305486"/>
                  <a:pt x="2148891" y="228161"/>
                  <a:pt x="2417509" y="164711"/>
                </a:cubicBezTo>
                <a:cubicBezTo>
                  <a:pt x="2903665" y="51255"/>
                  <a:pt x="3361436" y="-436"/>
                  <a:pt x="3778314" y="11093"/>
                </a:cubicBezTo>
                <a:lnTo>
                  <a:pt x="3778314" y="1591"/>
                </a:lnTo>
                <a:cubicBezTo>
                  <a:pt x="3360928" y="-10002"/>
                  <a:pt x="2902014" y="41816"/>
                  <a:pt x="2415350" y="155526"/>
                </a:cubicBezTo>
                <a:cubicBezTo>
                  <a:pt x="2135054" y="221849"/>
                  <a:pt x="1858537" y="303157"/>
                  <a:pt x="1586992" y="399098"/>
                </a:cubicBezTo>
                <a:cubicBezTo>
                  <a:pt x="1060704" y="434488"/>
                  <a:pt x="531728" y="488714"/>
                  <a:pt x="64" y="561775"/>
                </a:cubicBezTo>
                <a:lnTo>
                  <a:pt x="64" y="571340"/>
                </a:lnTo>
                <a:cubicBezTo>
                  <a:pt x="520086" y="499757"/>
                  <a:pt x="1037927" y="446207"/>
                  <a:pt x="1553591" y="410690"/>
                </a:cubicBezTo>
                <a:cubicBezTo>
                  <a:pt x="1498810" y="430159"/>
                  <a:pt x="1443780" y="450262"/>
                  <a:pt x="1388491" y="470997"/>
                </a:cubicBezTo>
                <a:cubicBezTo>
                  <a:pt x="928922" y="501658"/>
                  <a:pt x="466111" y="546698"/>
                  <a:pt x="64" y="606118"/>
                </a:cubicBezTo>
                <a:lnTo>
                  <a:pt x="64" y="615684"/>
                </a:lnTo>
                <a:cubicBezTo>
                  <a:pt x="455316" y="557615"/>
                  <a:pt x="907796" y="513271"/>
                  <a:pt x="1357503" y="482653"/>
                </a:cubicBezTo>
                <a:cubicBezTo>
                  <a:pt x="1305687" y="502375"/>
                  <a:pt x="1253725" y="522647"/>
                  <a:pt x="1201611" y="543467"/>
                </a:cubicBezTo>
                <a:lnTo>
                  <a:pt x="1184783" y="550245"/>
                </a:lnTo>
                <a:cubicBezTo>
                  <a:pt x="794004" y="572206"/>
                  <a:pt x="399098" y="603542"/>
                  <a:pt x="64" y="644253"/>
                </a:cubicBezTo>
                <a:lnTo>
                  <a:pt x="64" y="653755"/>
                </a:lnTo>
                <a:cubicBezTo>
                  <a:pt x="389530" y="613889"/>
                  <a:pt x="775316" y="583102"/>
                  <a:pt x="1157415" y="561395"/>
                </a:cubicBezTo>
                <a:cubicBezTo>
                  <a:pt x="1093534" y="587325"/>
                  <a:pt x="1031602" y="613213"/>
                  <a:pt x="971614" y="639059"/>
                </a:cubicBezTo>
                <a:cubicBezTo>
                  <a:pt x="651701" y="648308"/>
                  <a:pt x="327851" y="662751"/>
                  <a:pt x="64" y="682389"/>
                </a:cubicBezTo>
                <a:lnTo>
                  <a:pt x="64" y="691891"/>
                </a:lnTo>
                <a:cubicBezTo>
                  <a:pt x="319723" y="672677"/>
                  <a:pt x="635718" y="658443"/>
                  <a:pt x="948055" y="649194"/>
                </a:cubicBezTo>
                <a:cubicBezTo>
                  <a:pt x="924433" y="659457"/>
                  <a:pt x="901148" y="669656"/>
                  <a:pt x="878205" y="679791"/>
                </a:cubicBezTo>
                <a:cubicBezTo>
                  <a:pt x="336614" y="805980"/>
                  <a:pt x="8636" y="902522"/>
                  <a:pt x="1905" y="904486"/>
                </a:cubicBezTo>
                <a:lnTo>
                  <a:pt x="4572" y="913608"/>
                </a:lnTo>
                <a:cubicBezTo>
                  <a:pt x="10922" y="911644"/>
                  <a:pt x="319723" y="820930"/>
                  <a:pt x="831787" y="700379"/>
                </a:cubicBezTo>
                <a:cubicBezTo>
                  <a:pt x="599631" y="804523"/>
                  <a:pt x="405067" y="901888"/>
                  <a:pt x="262446" y="977019"/>
                </a:cubicBezTo>
                <a:cubicBezTo>
                  <a:pt x="175154" y="972667"/>
                  <a:pt x="87694" y="968891"/>
                  <a:pt x="64" y="965680"/>
                </a:cubicBezTo>
                <a:lnTo>
                  <a:pt x="64" y="975182"/>
                </a:lnTo>
                <a:cubicBezTo>
                  <a:pt x="82190" y="978305"/>
                  <a:pt x="164168" y="981814"/>
                  <a:pt x="245999" y="985698"/>
                </a:cubicBezTo>
                <a:cubicBezTo>
                  <a:pt x="197612" y="1011353"/>
                  <a:pt x="155639" y="1034159"/>
                  <a:pt x="120650" y="1053480"/>
                </a:cubicBezTo>
                <a:cubicBezTo>
                  <a:pt x="80518" y="1051244"/>
                  <a:pt x="40301" y="1049128"/>
                  <a:pt x="0" y="1047145"/>
                </a:cubicBezTo>
                <a:lnTo>
                  <a:pt x="0" y="1056647"/>
                </a:lnTo>
                <a:cubicBezTo>
                  <a:pt x="35052" y="1058376"/>
                  <a:pt x="70041" y="1060195"/>
                  <a:pt x="104966" y="1062095"/>
                </a:cubicBezTo>
                <a:cubicBezTo>
                  <a:pt x="45593" y="1095099"/>
                  <a:pt x="9716" y="1116447"/>
                  <a:pt x="0" y="1122022"/>
                </a:cubicBezTo>
                <a:lnTo>
                  <a:pt x="0" y="1127596"/>
                </a:lnTo>
                <a:lnTo>
                  <a:pt x="2477" y="1131651"/>
                </a:lnTo>
                <a:cubicBezTo>
                  <a:pt x="3874" y="1130827"/>
                  <a:pt x="46228" y="1105488"/>
                  <a:pt x="123126" y="1063109"/>
                </a:cubicBezTo>
                <a:cubicBezTo>
                  <a:pt x="467254" y="1082195"/>
                  <a:pt x="808038" y="1109859"/>
                  <a:pt x="1145477" y="1146094"/>
                </a:cubicBezTo>
                <a:cubicBezTo>
                  <a:pt x="1051370" y="1172827"/>
                  <a:pt x="961943" y="1198609"/>
                  <a:pt x="877189" y="1223442"/>
                </a:cubicBezTo>
                <a:cubicBezTo>
                  <a:pt x="588772" y="1193035"/>
                  <a:pt x="296397" y="1168753"/>
                  <a:pt x="64" y="1150592"/>
                </a:cubicBezTo>
                <a:lnTo>
                  <a:pt x="64" y="1159967"/>
                </a:lnTo>
                <a:cubicBezTo>
                  <a:pt x="287930" y="1177749"/>
                  <a:pt x="572114" y="1201270"/>
                  <a:pt x="852614" y="1230537"/>
                </a:cubicBezTo>
                <a:cubicBezTo>
                  <a:pt x="711264" y="1272029"/>
                  <a:pt x="584264" y="1310291"/>
                  <a:pt x="474155" y="1343992"/>
                </a:cubicBezTo>
                <a:cubicBezTo>
                  <a:pt x="429916" y="1339431"/>
                  <a:pt x="385466" y="1334997"/>
                  <a:pt x="340805" y="1330689"/>
                </a:cubicBezTo>
                <a:cubicBezTo>
                  <a:pt x="227944" y="1294879"/>
                  <a:pt x="114364" y="1260183"/>
                  <a:pt x="64" y="1226609"/>
                </a:cubicBezTo>
                <a:lnTo>
                  <a:pt x="64" y="1236428"/>
                </a:lnTo>
                <a:cubicBezTo>
                  <a:pt x="98997" y="1265612"/>
                  <a:pt x="197464" y="1295550"/>
                  <a:pt x="295466" y="1326255"/>
                </a:cubicBezTo>
                <a:cubicBezTo>
                  <a:pt x="197591" y="1316924"/>
                  <a:pt x="99124" y="1308264"/>
                  <a:pt x="64" y="1300282"/>
                </a:cubicBezTo>
                <a:lnTo>
                  <a:pt x="64" y="1309721"/>
                </a:lnTo>
                <a:cubicBezTo>
                  <a:pt x="113856" y="1319014"/>
                  <a:pt x="226865" y="1329106"/>
                  <a:pt x="339090" y="1340001"/>
                </a:cubicBezTo>
                <a:cubicBezTo>
                  <a:pt x="363347" y="1347730"/>
                  <a:pt x="387541" y="1355395"/>
                  <a:pt x="411734" y="1363187"/>
                </a:cubicBezTo>
                <a:cubicBezTo>
                  <a:pt x="308356" y="1394861"/>
                  <a:pt x="222441" y="1422227"/>
                  <a:pt x="156401" y="1443385"/>
                </a:cubicBezTo>
                <a:cubicBezTo>
                  <a:pt x="104458" y="1425901"/>
                  <a:pt x="52345" y="1408689"/>
                  <a:pt x="64" y="1391756"/>
                </a:cubicBezTo>
                <a:lnTo>
                  <a:pt x="64" y="1401765"/>
                </a:lnTo>
                <a:cubicBezTo>
                  <a:pt x="47181" y="1417096"/>
                  <a:pt x="94191" y="1432597"/>
                  <a:pt x="141097" y="1448263"/>
                </a:cubicBezTo>
                <a:cubicBezTo>
                  <a:pt x="52642" y="1476642"/>
                  <a:pt x="3937" y="1492606"/>
                  <a:pt x="1714" y="1493683"/>
                </a:cubicBezTo>
                <a:lnTo>
                  <a:pt x="4763" y="1502678"/>
                </a:lnTo>
                <a:cubicBezTo>
                  <a:pt x="7049" y="1501918"/>
                  <a:pt x="60198" y="1484181"/>
                  <a:pt x="156337" y="1453394"/>
                </a:cubicBezTo>
                <a:cubicBezTo>
                  <a:pt x="233002" y="1479157"/>
                  <a:pt x="309202" y="1505466"/>
                  <a:pt x="384937" y="1532325"/>
                </a:cubicBezTo>
                <a:cubicBezTo>
                  <a:pt x="574421" y="1599303"/>
                  <a:pt x="754634" y="1666876"/>
                  <a:pt x="925576" y="1735038"/>
                </a:cubicBezTo>
                <a:cubicBezTo>
                  <a:pt x="871601" y="1779888"/>
                  <a:pt x="820312" y="1823896"/>
                  <a:pt x="771716" y="1867055"/>
                </a:cubicBezTo>
                <a:cubicBezTo>
                  <a:pt x="566230" y="1779508"/>
                  <a:pt x="342964" y="1690758"/>
                  <a:pt x="102362" y="1603338"/>
                </a:cubicBezTo>
                <a:cubicBezTo>
                  <a:pt x="68390" y="1590985"/>
                  <a:pt x="34227" y="1578886"/>
                  <a:pt x="64" y="1566723"/>
                </a:cubicBezTo>
                <a:lnTo>
                  <a:pt x="64" y="1576859"/>
                </a:lnTo>
                <a:cubicBezTo>
                  <a:pt x="32957" y="1588514"/>
                  <a:pt x="65850" y="1600171"/>
                  <a:pt x="98489" y="1612017"/>
                </a:cubicBezTo>
                <a:cubicBezTo>
                  <a:pt x="337693" y="1698930"/>
                  <a:pt x="559499" y="1787046"/>
                  <a:pt x="763842" y="1874086"/>
                </a:cubicBezTo>
                <a:lnTo>
                  <a:pt x="751777" y="1884792"/>
                </a:lnTo>
                <a:cubicBezTo>
                  <a:pt x="659702" y="1922123"/>
                  <a:pt x="575670" y="1957116"/>
                  <a:pt x="499682" y="1989759"/>
                </a:cubicBezTo>
                <a:cubicBezTo>
                  <a:pt x="345504" y="1923307"/>
                  <a:pt x="178943" y="1855652"/>
                  <a:pt x="64" y="1787996"/>
                </a:cubicBezTo>
                <a:lnTo>
                  <a:pt x="64" y="1798132"/>
                </a:lnTo>
                <a:cubicBezTo>
                  <a:pt x="174371" y="1864077"/>
                  <a:pt x="336614" y="1930085"/>
                  <a:pt x="487617" y="1994954"/>
                </a:cubicBezTo>
                <a:cubicBezTo>
                  <a:pt x="198374" y="2119115"/>
                  <a:pt x="31306" y="2203621"/>
                  <a:pt x="64" y="2219711"/>
                </a:cubicBezTo>
                <a:lnTo>
                  <a:pt x="64" y="2230417"/>
                </a:lnTo>
                <a:cubicBezTo>
                  <a:pt x="14034" y="2223132"/>
                  <a:pt x="186182" y="2134445"/>
                  <a:pt x="499618" y="2000085"/>
                </a:cubicBezTo>
                <a:cubicBezTo>
                  <a:pt x="528998" y="2012754"/>
                  <a:pt x="557932" y="2025424"/>
                  <a:pt x="586423" y="2038093"/>
                </a:cubicBezTo>
                <a:cubicBezTo>
                  <a:pt x="227203" y="2383465"/>
                  <a:pt x="58738" y="2632485"/>
                  <a:pt x="56452" y="2635906"/>
                </a:cubicBezTo>
                <a:lnTo>
                  <a:pt x="64326" y="2641227"/>
                </a:lnTo>
                <a:cubicBezTo>
                  <a:pt x="65151" y="2640023"/>
                  <a:pt x="145606" y="2520359"/>
                  <a:pt x="312420" y="2334181"/>
                </a:cubicBezTo>
                <a:cubicBezTo>
                  <a:pt x="383794" y="2254616"/>
                  <a:pt x="478219" y="2154907"/>
                  <a:pt x="595694" y="2042211"/>
                </a:cubicBezTo>
                <a:cubicBezTo>
                  <a:pt x="876999" y="2166816"/>
                  <a:pt x="1114362" y="2286226"/>
                  <a:pt x="1308608" y="2392207"/>
                </a:cubicBezTo>
                <a:cubicBezTo>
                  <a:pt x="1021461" y="2538350"/>
                  <a:pt x="872553" y="2633372"/>
                  <a:pt x="870458" y="2634576"/>
                </a:cubicBezTo>
                <a:lnTo>
                  <a:pt x="875094" y="2641734"/>
                </a:lnTo>
                <a:lnTo>
                  <a:pt x="876935" y="2641734"/>
                </a:lnTo>
                <a:cubicBezTo>
                  <a:pt x="891731" y="2632358"/>
                  <a:pt x="1041464" y="2538477"/>
                  <a:pt x="1318578" y="2397718"/>
                </a:cubicBezTo>
                <a:cubicBezTo>
                  <a:pt x="1428433" y="2457899"/>
                  <a:pt x="1524064" y="2513328"/>
                  <a:pt x="1606233" y="2563056"/>
                </a:cubicBezTo>
                <a:cubicBezTo>
                  <a:pt x="1627949" y="2576232"/>
                  <a:pt x="1648905" y="2589092"/>
                  <a:pt x="1669288" y="2601761"/>
                </a:cubicBezTo>
                <a:cubicBezTo>
                  <a:pt x="1652968" y="2623109"/>
                  <a:pt x="1644523" y="2634956"/>
                  <a:pt x="1643888" y="2635716"/>
                </a:cubicBezTo>
                <a:lnTo>
                  <a:pt x="1651635" y="2641164"/>
                </a:lnTo>
                <a:cubicBezTo>
                  <a:pt x="1651953" y="2640784"/>
                  <a:pt x="1660462" y="2628494"/>
                  <a:pt x="1677035" y="2606829"/>
                </a:cubicBezTo>
                <a:cubicBezTo>
                  <a:pt x="1696041" y="2618694"/>
                  <a:pt x="1714417" y="2630287"/>
                  <a:pt x="1732153" y="2641607"/>
                </a:cubicBezTo>
                <a:lnTo>
                  <a:pt x="1749806" y="2641607"/>
                </a:lnTo>
                <a:cubicBezTo>
                  <a:pt x="1728280" y="2627797"/>
                  <a:pt x="1706055" y="2613734"/>
                  <a:pt x="1682877" y="2599227"/>
                </a:cubicBezTo>
                <a:cubicBezTo>
                  <a:pt x="1714056" y="2558685"/>
                  <a:pt x="1768729" y="2490460"/>
                  <a:pt x="1847024" y="2402279"/>
                </a:cubicBezTo>
                <a:cubicBezTo>
                  <a:pt x="1929530" y="2448441"/>
                  <a:pt x="2004358" y="2491707"/>
                  <a:pt x="2071497" y="2532079"/>
                </a:cubicBezTo>
                <a:cubicBezTo>
                  <a:pt x="2135632" y="2570385"/>
                  <a:pt x="2194897" y="2606892"/>
                  <a:pt x="2249297" y="2641607"/>
                </a:cubicBezTo>
                <a:lnTo>
                  <a:pt x="2267014" y="2641607"/>
                </a:lnTo>
                <a:cubicBezTo>
                  <a:pt x="2209102" y="2604739"/>
                  <a:pt x="2145602" y="2565590"/>
                  <a:pt x="2076514" y="2524160"/>
                </a:cubicBezTo>
                <a:cubicBezTo>
                  <a:pt x="2009712" y="2484188"/>
                  <a:pt x="1935226" y="2440922"/>
                  <a:pt x="1853184" y="2395058"/>
                </a:cubicBezTo>
                <a:cubicBezTo>
                  <a:pt x="1873841" y="2371873"/>
                  <a:pt x="1896091" y="2347420"/>
                  <a:pt x="1919923" y="2321701"/>
                </a:cubicBezTo>
                <a:cubicBezTo>
                  <a:pt x="1948688" y="2290787"/>
                  <a:pt x="1980946" y="2256896"/>
                  <a:pt x="2016506" y="2220345"/>
                </a:cubicBezTo>
                <a:cubicBezTo>
                  <a:pt x="2233676" y="2328543"/>
                  <a:pt x="2418906" y="2428442"/>
                  <a:pt x="2570353" y="2514278"/>
                </a:cubicBezTo>
                <a:cubicBezTo>
                  <a:pt x="2589530" y="2525174"/>
                  <a:pt x="2608371" y="2535943"/>
                  <a:pt x="2626868" y="2546586"/>
                </a:cubicBezTo>
                <a:cubicBezTo>
                  <a:pt x="2520569" y="2601191"/>
                  <a:pt x="2465197" y="2633435"/>
                  <a:pt x="2464054" y="2634069"/>
                </a:cubicBezTo>
                <a:lnTo>
                  <a:pt x="2468309" y="2641354"/>
                </a:lnTo>
                <a:lnTo>
                  <a:pt x="2470468" y="2641354"/>
                </a:lnTo>
                <a:cubicBezTo>
                  <a:pt x="2480056" y="2635842"/>
                  <a:pt x="2536190" y="2603725"/>
                  <a:pt x="2636647" y="2552224"/>
                </a:cubicBezTo>
                <a:cubicBezTo>
                  <a:pt x="2690794" y="2583308"/>
                  <a:pt x="2741467" y="2613101"/>
                  <a:pt x="2788666" y="2641607"/>
                </a:cubicBezTo>
                <a:lnTo>
                  <a:pt x="2807081" y="2641607"/>
                </a:lnTo>
                <a:cubicBezTo>
                  <a:pt x="2757380" y="2611580"/>
                  <a:pt x="2704129" y="2580160"/>
                  <a:pt x="2647315" y="2547346"/>
                </a:cubicBezTo>
                <a:cubicBezTo>
                  <a:pt x="2720086" y="2510161"/>
                  <a:pt x="2814701" y="2463537"/>
                  <a:pt x="2930398" y="2410008"/>
                </a:cubicBezTo>
                <a:cubicBezTo>
                  <a:pt x="2991993" y="2442486"/>
                  <a:pt x="3049778" y="2473546"/>
                  <a:pt x="3103753" y="2503192"/>
                </a:cubicBezTo>
                <a:cubicBezTo>
                  <a:pt x="3132709" y="2519112"/>
                  <a:pt x="3160903" y="2534721"/>
                  <a:pt x="3188335" y="2550006"/>
                </a:cubicBezTo>
                <a:cubicBezTo>
                  <a:pt x="3145346" y="2603915"/>
                  <a:pt x="3124264" y="2634576"/>
                  <a:pt x="3123502" y="2635779"/>
                </a:cubicBezTo>
                <a:lnTo>
                  <a:pt x="3131376" y="2641100"/>
                </a:lnTo>
                <a:cubicBezTo>
                  <a:pt x="3131820" y="2640467"/>
                  <a:pt x="3153029" y="2609427"/>
                  <a:pt x="3196590" y="2554631"/>
                </a:cubicBezTo>
                <a:cubicBezTo>
                  <a:pt x="3250394" y="2584784"/>
                  <a:pt x="3301194" y="2613778"/>
                  <a:pt x="3348990" y="2641607"/>
                </a:cubicBezTo>
                <a:lnTo>
                  <a:pt x="3368040" y="2641607"/>
                </a:lnTo>
                <a:cubicBezTo>
                  <a:pt x="3316478" y="2611536"/>
                  <a:pt x="3261443" y="2580033"/>
                  <a:pt x="3202940" y="2547092"/>
                </a:cubicBezTo>
                <a:cubicBezTo>
                  <a:pt x="3244850" y="2494894"/>
                  <a:pt x="3305747" y="2422994"/>
                  <a:pt x="3387090" y="2336778"/>
                </a:cubicBezTo>
                <a:cubicBezTo>
                  <a:pt x="3442907" y="2277484"/>
                  <a:pt x="3512693" y="2206915"/>
                  <a:pt x="3596640" y="2128174"/>
                </a:cubicBezTo>
                <a:cubicBezTo>
                  <a:pt x="3686810" y="2093161"/>
                  <a:pt x="3783184" y="2056971"/>
                  <a:pt x="3885756" y="2019596"/>
                </a:cubicBezTo>
                <a:cubicBezTo>
                  <a:pt x="4023887" y="2061830"/>
                  <a:pt x="4159714" y="2105812"/>
                  <a:pt x="4293235" y="2151549"/>
                </a:cubicBezTo>
                <a:cubicBezTo>
                  <a:pt x="4470610" y="2212192"/>
                  <a:pt x="4636815" y="2273006"/>
                  <a:pt x="4791837" y="2333991"/>
                </a:cubicBezTo>
                <a:cubicBezTo>
                  <a:pt x="4778502" y="2348624"/>
                  <a:pt x="4765866" y="2362814"/>
                  <a:pt x="4753737" y="2376560"/>
                </a:cubicBezTo>
                <a:lnTo>
                  <a:pt x="4745673" y="2379728"/>
                </a:lnTo>
                <a:cubicBezTo>
                  <a:pt x="4369372" y="2528278"/>
                  <a:pt x="4162870" y="2633119"/>
                  <a:pt x="4160838" y="2634195"/>
                </a:cubicBezTo>
                <a:lnTo>
                  <a:pt x="4164648" y="2641607"/>
                </a:lnTo>
                <a:lnTo>
                  <a:pt x="4167251" y="2641607"/>
                </a:lnTo>
                <a:cubicBezTo>
                  <a:pt x="4189095" y="2630648"/>
                  <a:pt x="4389501" y="2530875"/>
                  <a:pt x="4740085" y="2392207"/>
                </a:cubicBezTo>
                <a:cubicBezTo>
                  <a:pt x="4610164" y="2540947"/>
                  <a:pt x="4553014" y="2634766"/>
                  <a:pt x="4552125" y="2635969"/>
                </a:cubicBezTo>
                <a:lnTo>
                  <a:pt x="4560253" y="2640910"/>
                </a:lnTo>
                <a:cubicBezTo>
                  <a:pt x="4561015" y="2639643"/>
                  <a:pt x="4621657" y="2540631"/>
                  <a:pt x="4758817" y="2384542"/>
                </a:cubicBezTo>
                <a:cubicBezTo>
                  <a:pt x="4784598" y="2374406"/>
                  <a:pt x="4811567" y="2363846"/>
                  <a:pt x="4839716" y="2352868"/>
                </a:cubicBezTo>
                <a:cubicBezTo>
                  <a:pt x="5090097" y="2452197"/>
                  <a:pt x="5310632" y="2549816"/>
                  <a:pt x="5502021" y="2641417"/>
                </a:cubicBezTo>
                <a:lnTo>
                  <a:pt x="5523992" y="2641417"/>
                </a:lnTo>
                <a:cubicBezTo>
                  <a:pt x="5330762" y="2548423"/>
                  <a:pt x="5107242" y="2449030"/>
                  <a:pt x="4852797" y="2347864"/>
                </a:cubicBezTo>
                <a:cubicBezTo>
                  <a:pt x="4939729" y="2314543"/>
                  <a:pt x="5037519" y="2278181"/>
                  <a:pt x="5145278" y="2240173"/>
                </a:cubicBezTo>
                <a:cubicBezTo>
                  <a:pt x="5467604" y="2368008"/>
                  <a:pt x="5748528" y="2494640"/>
                  <a:pt x="5987796" y="2611644"/>
                </a:cubicBezTo>
                <a:cubicBezTo>
                  <a:pt x="5975096" y="2626910"/>
                  <a:pt x="5968746" y="2635272"/>
                  <a:pt x="5968429" y="2635652"/>
                </a:cubicBezTo>
                <a:lnTo>
                  <a:pt x="5976049" y="2641354"/>
                </a:lnTo>
                <a:cubicBezTo>
                  <a:pt x="5976049" y="2641037"/>
                  <a:pt x="5983097" y="2632168"/>
                  <a:pt x="5996559" y="2616015"/>
                </a:cubicBezTo>
                <a:lnTo>
                  <a:pt x="6033707" y="2634322"/>
                </a:lnTo>
                <a:lnTo>
                  <a:pt x="6037263" y="2641734"/>
                </a:lnTo>
                <a:lnTo>
                  <a:pt x="6040184" y="2641734"/>
                </a:lnTo>
                <a:lnTo>
                  <a:pt x="6044565" y="2639707"/>
                </a:lnTo>
                <a:lnTo>
                  <a:pt x="6048629" y="2641734"/>
                </a:lnTo>
                <a:lnTo>
                  <a:pt x="6069902" y="2641734"/>
                </a:lnTo>
                <a:lnTo>
                  <a:pt x="6055614" y="2634576"/>
                </a:lnTo>
                <a:cubicBezTo>
                  <a:pt x="6117400" y="2606259"/>
                  <a:pt x="6209411" y="2567807"/>
                  <a:pt x="6328093" y="2522767"/>
                </a:cubicBezTo>
                <a:cubicBezTo>
                  <a:pt x="6416612" y="2563480"/>
                  <a:pt x="6500495" y="2603136"/>
                  <a:pt x="6579807" y="2641734"/>
                </a:cubicBezTo>
                <a:lnTo>
                  <a:pt x="6601524" y="2641734"/>
                </a:lnTo>
                <a:cubicBezTo>
                  <a:pt x="6519482" y="2601742"/>
                  <a:pt x="6432487" y="2560522"/>
                  <a:pt x="6340539" y="2518079"/>
                </a:cubicBezTo>
                <a:cubicBezTo>
                  <a:pt x="6426391" y="2485708"/>
                  <a:pt x="6525705" y="2450107"/>
                  <a:pt x="6637211" y="2412542"/>
                </a:cubicBezTo>
                <a:cubicBezTo>
                  <a:pt x="6821805" y="2492170"/>
                  <a:pt x="6990398" y="2569201"/>
                  <a:pt x="7142353" y="2641734"/>
                </a:cubicBezTo>
                <a:lnTo>
                  <a:pt x="7164388" y="2641734"/>
                </a:lnTo>
                <a:cubicBezTo>
                  <a:pt x="7010337" y="2567934"/>
                  <a:pt x="6838887" y="2489319"/>
                  <a:pt x="6650673" y="2407981"/>
                </a:cubicBezTo>
                <a:cubicBezTo>
                  <a:pt x="6927342" y="2315240"/>
                  <a:pt x="7277545" y="2210843"/>
                  <a:pt x="7682611" y="2114174"/>
                </a:cubicBezTo>
                <a:cubicBezTo>
                  <a:pt x="7880732" y="2066834"/>
                  <a:pt x="8082280" y="2023441"/>
                  <a:pt x="8287321" y="1983994"/>
                </a:cubicBezTo>
                <a:cubicBezTo>
                  <a:pt x="7784592" y="2341592"/>
                  <a:pt x="7471855" y="2630965"/>
                  <a:pt x="7467664" y="2635272"/>
                </a:cubicBezTo>
                <a:lnTo>
                  <a:pt x="7474014" y="2641924"/>
                </a:lnTo>
                <a:lnTo>
                  <a:pt x="7474585" y="2641924"/>
                </a:lnTo>
                <a:cubicBezTo>
                  <a:pt x="7486206" y="2631155"/>
                  <a:pt x="7803960" y="2338488"/>
                  <a:pt x="8309991" y="1979940"/>
                </a:cubicBezTo>
                <a:cubicBezTo>
                  <a:pt x="8517636" y="1940284"/>
                  <a:pt x="8728202" y="1904702"/>
                  <a:pt x="8941753" y="1873199"/>
                </a:cubicBezTo>
                <a:cubicBezTo>
                  <a:pt x="9204706" y="1987732"/>
                  <a:pt x="9423336" y="2096056"/>
                  <a:pt x="9598216" y="2189938"/>
                </a:cubicBezTo>
                <a:cubicBezTo>
                  <a:pt x="9326880" y="2387139"/>
                  <a:pt x="9130220" y="2557355"/>
                  <a:pt x="9048877" y="2635462"/>
                </a:cubicBezTo>
                <a:lnTo>
                  <a:pt x="9055227" y="2641797"/>
                </a:lnTo>
                <a:lnTo>
                  <a:pt x="9055735" y="2641797"/>
                </a:lnTo>
                <a:cubicBezTo>
                  <a:pt x="9137523" y="2563119"/>
                  <a:pt x="9335135" y="2392461"/>
                  <a:pt x="9607550" y="2194689"/>
                </a:cubicBezTo>
                <a:cubicBezTo>
                  <a:pt x="9659493" y="2222606"/>
                  <a:pt x="9707562" y="2249168"/>
                  <a:pt x="9751695" y="2274380"/>
                </a:cubicBezTo>
                <a:cubicBezTo>
                  <a:pt x="10121202" y="2484441"/>
                  <a:pt x="10301795" y="2633119"/>
                  <a:pt x="10312209" y="2641797"/>
                </a:cubicBezTo>
                <a:lnTo>
                  <a:pt x="10313162" y="2641797"/>
                </a:lnTo>
                <a:lnTo>
                  <a:pt x="10318877" y="2635019"/>
                </a:lnTo>
                <a:cubicBezTo>
                  <a:pt x="10317099" y="2633499"/>
                  <a:pt x="10136378" y="2482161"/>
                  <a:pt x="9756902" y="2266398"/>
                </a:cubicBezTo>
                <a:cubicBezTo>
                  <a:pt x="9713722" y="2241820"/>
                  <a:pt x="9666795" y="2215847"/>
                  <a:pt x="9616059" y="2188481"/>
                </a:cubicBezTo>
                <a:cubicBezTo>
                  <a:pt x="9686417" y="2137803"/>
                  <a:pt x="9761665" y="2084971"/>
                  <a:pt x="9841103" y="2031695"/>
                </a:cubicBezTo>
                <a:cubicBezTo>
                  <a:pt x="9984867" y="2103722"/>
                  <a:pt x="10110025" y="2170744"/>
                  <a:pt x="10216134" y="2230164"/>
                </a:cubicBezTo>
                <a:cubicBezTo>
                  <a:pt x="10501503" y="2390053"/>
                  <a:pt x="10693781" y="2519663"/>
                  <a:pt x="10792778" y="2590295"/>
                </a:cubicBezTo>
                <a:cubicBezTo>
                  <a:pt x="10765219" y="2618675"/>
                  <a:pt x="10750804" y="2635019"/>
                  <a:pt x="10750359" y="2635526"/>
                </a:cubicBezTo>
                <a:lnTo>
                  <a:pt x="10757598" y="2641861"/>
                </a:lnTo>
                <a:cubicBezTo>
                  <a:pt x="10757980" y="2641417"/>
                  <a:pt x="10772584" y="2624757"/>
                  <a:pt x="10800588" y="2595997"/>
                </a:cubicBezTo>
                <a:cubicBezTo>
                  <a:pt x="10831258" y="2617978"/>
                  <a:pt x="10851959" y="2633625"/>
                  <a:pt x="10862818" y="2641924"/>
                </a:cubicBezTo>
                <a:lnTo>
                  <a:pt x="10877169" y="2641924"/>
                </a:lnTo>
                <a:lnTo>
                  <a:pt x="10877613" y="2641354"/>
                </a:lnTo>
                <a:cubicBezTo>
                  <a:pt x="10876915" y="2640847"/>
                  <a:pt x="10853357" y="2622349"/>
                  <a:pt x="10807319" y="2589155"/>
                </a:cubicBezTo>
                <a:cubicBezTo>
                  <a:pt x="10853420" y="2542151"/>
                  <a:pt x="10931081" y="2467147"/>
                  <a:pt x="11037824" y="2377700"/>
                </a:cubicBezTo>
                <a:cubicBezTo>
                  <a:pt x="11279569" y="2517889"/>
                  <a:pt x="11421808" y="2615825"/>
                  <a:pt x="11458893" y="2641924"/>
                </a:cubicBezTo>
                <a:lnTo>
                  <a:pt x="11473879" y="2641924"/>
                </a:lnTo>
                <a:lnTo>
                  <a:pt x="11474323" y="2641227"/>
                </a:lnTo>
                <a:cubicBezTo>
                  <a:pt x="11472418" y="2639833"/>
                  <a:pt x="11326432" y="2534169"/>
                  <a:pt x="11045634" y="2371239"/>
                </a:cubicBezTo>
                <a:cubicBezTo>
                  <a:pt x="11071860" y="2349403"/>
                  <a:pt x="11099736" y="2326788"/>
                  <a:pt x="11129391" y="2303394"/>
                </a:cubicBezTo>
                <a:cubicBezTo>
                  <a:pt x="11174285" y="2268109"/>
                  <a:pt x="11225022" y="2229910"/>
                  <a:pt x="11281283" y="2189875"/>
                </a:cubicBezTo>
                <a:cubicBezTo>
                  <a:pt x="11775567" y="2444912"/>
                  <a:pt x="12045632" y="2628874"/>
                  <a:pt x="12064619" y="2641924"/>
                </a:cubicBezTo>
                <a:lnTo>
                  <a:pt x="12066207" y="2641924"/>
                </a:lnTo>
                <a:lnTo>
                  <a:pt x="12071159" y="2634892"/>
                </a:lnTo>
                <a:cubicBezTo>
                  <a:pt x="12068429" y="2632992"/>
                  <a:pt x="11798109" y="2446179"/>
                  <a:pt x="11290109" y="2183666"/>
                </a:cubicBezTo>
                <a:cubicBezTo>
                  <a:pt x="11556111" y="1995106"/>
                  <a:pt x="11843448" y="1838383"/>
                  <a:pt x="12146153" y="1716730"/>
                </a:cubicBezTo>
                <a:lnTo>
                  <a:pt x="12188634" y="1718631"/>
                </a:lnTo>
                <a:lnTo>
                  <a:pt x="12189143" y="1709128"/>
                </a:lnTo>
                <a:lnTo>
                  <a:pt x="12167933" y="1708178"/>
                </a:lnTo>
                <a:cubicBezTo>
                  <a:pt x="12175490" y="1705264"/>
                  <a:pt x="12182983" y="1702224"/>
                  <a:pt x="12190603" y="1699310"/>
                </a:cubicBezTo>
                <a:lnTo>
                  <a:pt x="12187174" y="1690441"/>
                </a:lnTo>
                <a:cubicBezTo>
                  <a:pt x="12172886" y="1695971"/>
                  <a:pt x="12158726" y="1701546"/>
                  <a:pt x="12144566" y="1707165"/>
                </a:cubicBezTo>
                <a:cubicBezTo>
                  <a:pt x="11545887" y="1680679"/>
                  <a:pt x="10946257" y="1684904"/>
                  <a:pt x="10348023" y="1719834"/>
                </a:cubicBezTo>
                <a:cubicBezTo>
                  <a:pt x="10535920" y="1613980"/>
                  <a:pt x="10726737" y="1517122"/>
                  <a:pt x="10918634" y="1429955"/>
                </a:cubicBezTo>
                <a:cubicBezTo>
                  <a:pt x="11010646" y="1388228"/>
                  <a:pt x="11102975" y="1348807"/>
                  <a:pt x="11195621" y="1311685"/>
                </a:cubicBezTo>
                <a:cubicBezTo>
                  <a:pt x="11527092" y="1320129"/>
                  <a:pt x="11858054" y="1337613"/>
                  <a:pt x="12188507" y="1364137"/>
                </a:cubicBezTo>
                <a:lnTo>
                  <a:pt x="12189270" y="1354635"/>
                </a:lnTo>
                <a:cubicBezTo>
                  <a:pt x="11866245" y="1328491"/>
                  <a:pt x="11542395" y="1311197"/>
                  <a:pt x="11217720" y="1302753"/>
                </a:cubicBezTo>
                <a:cubicBezTo>
                  <a:pt x="11464481" y="1204285"/>
                  <a:pt x="11717210" y="1121369"/>
                  <a:pt x="11974385" y="1054493"/>
                </a:cubicBezTo>
                <a:cubicBezTo>
                  <a:pt x="12045632" y="1060277"/>
                  <a:pt x="12116943" y="1066358"/>
                  <a:pt x="12188317" y="1072737"/>
                </a:cubicBezTo>
                <a:lnTo>
                  <a:pt x="12189206" y="1063235"/>
                </a:lnTo>
                <a:cubicBezTo>
                  <a:pt x="12126976" y="1057661"/>
                  <a:pt x="12064809" y="1052339"/>
                  <a:pt x="12002643" y="1047272"/>
                </a:cubicBezTo>
                <a:cubicBezTo>
                  <a:pt x="12065127" y="1031435"/>
                  <a:pt x="12127484" y="1016656"/>
                  <a:pt x="12189778" y="1002928"/>
                </a:cubicBezTo>
                <a:lnTo>
                  <a:pt x="12187745" y="993679"/>
                </a:lnTo>
                <a:cubicBezTo>
                  <a:pt x="12116498" y="1009263"/>
                  <a:pt x="12045124" y="1026322"/>
                  <a:pt x="11973560" y="1044864"/>
                </a:cubicBezTo>
                <a:cubicBezTo>
                  <a:pt x="11356848" y="995010"/>
                  <a:pt x="10743311" y="970811"/>
                  <a:pt x="10136251" y="972204"/>
                </a:cubicBezTo>
                <a:cubicBezTo>
                  <a:pt x="10247503" y="928621"/>
                  <a:pt x="10357866" y="888858"/>
                  <a:pt x="10467340" y="852921"/>
                </a:cubicBezTo>
                <a:cubicBezTo>
                  <a:pt x="10623677" y="801609"/>
                  <a:pt x="10777919" y="758260"/>
                  <a:pt x="10930065" y="722868"/>
                </a:cubicBezTo>
                <a:cubicBezTo>
                  <a:pt x="11346688" y="744831"/>
                  <a:pt x="11766106" y="776986"/>
                  <a:pt x="12188254" y="819346"/>
                </a:cubicBezTo>
                <a:lnTo>
                  <a:pt x="12189270" y="809844"/>
                </a:lnTo>
                <a:cubicBezTo>
                  <a:pt x="11778297" y="768668"/>
                  <a:pt x="11369802" y="736994"/>
                  <a:pt x="10963720" y="714823"/>
                </a:cubicBezTo>
                <a:cubicBezTo>
                  <a:pt x="11392408" y="618091"/>
                  <a:pt x="11802682" y="584960"/>
                  <a:pt x="12188444" y="616317"/>
                </a:cubicBezTo>
                <a:lnTo>
                  <a:pt x="12189206" y="606815"/>
                </a:lnTo>
                <a:cubicBezTo>
                  <a:pt x="11792839" y="574571"/>
                  <a:pt x="11370628" y="610299"/>
                  <a:pt x="10929239" y="712986"/>
                </a:cubicBezTo>
                <a:cubicBezTo>
                  <a:pt x="10463594" y="688407"/>
                  <a:pt x="10002139" y="676516"/>
                  <a:pt x="9544939" y="677321"/>
                </a:cubicBezTo>
                <a:cubicBezTo>
                  <a:pt x="10155619" y="528390"/>
                  <a:pt x="10806367" y="432925"/>
                  <a:pt x="11488674" y="392256"/>
                </a:cubicBezTo>
                <a:cubicBezTo>
                  <a:pt x="11723053" y="408769"/>
                  <a:pt x="11957495" y="428385"/>
                  <a:pt x="12192063" y="451106"/>
                </a:cubicBezTo>
                <a:close/>
                <a:moveTo>
                  <a:pt x="6546088" y="486771"/>
                </a:moveTo>
                <a:cubicBezTo>
                  <a:pt x="6749288" y="463712"/>
                  <a:pt x="6953377" y="443061"/>
                  <a:pt x="7158292" y="424817"/>
                </a:cubicBezTo>
                <a:cubicBezTo>
                  <a:pt x="7848346" y="363243"/>
                  <a:pt x="8545385" y="329035"/>
                  <a:pt x="9249410" y="322194"/>
                </a:cubicBezTo>
                <a:cubicBezTo>
                  <a:pt x="8978900" y="362483"/>
                  <a:pt x="8716073" y="410564"/>
                  <a:pt x="8460994" y="466436"/>
                </a:cubicBezTo>
                <a:cubicBezTo>
                  <a:pt x="8077327" y="549851"/>
                  <a:pt x="7698931" y="656042"/>
                  <a:pt x="7327964" y="784442"/>
                </a:cubicBezTo>
                <a:cubicBezTo>
                  <a:pt x="7315835" y="785645"/>
                  <a:pt x="7303770" y="786912"/>
                  <a:pt x="7291642" y="788053"/>
                </a:cubicBezTo>
                <a:cubicBezTo>
                  <a:pt x="6943345" y="712922"/>
                  <a:pt x="6590602" y="647275"/>
                  <a:pt x="6233414" y="591105"/>
                </a:cubicBezTo>
                <a:cubicBezTo>
                  <a:pt x="6336284" y="554827"/>
                  <a:pt x="6440488" y="520049"/>
                  <a:pt x="6546088" y="486771"/>
                </a:cubicBezTo>
                <a:close/>
                <a:moveTo>
                  <a:pt x="9814941" y="1759237"/>
                </a:moveTo>
                <a:cubicBezTo>
                  <a:pt x="9599041" y="1666496"/>
                  <a:pt x="9359836" y="1570270"/>
                  <a:pt x="9098597" y="1474172"/>
                </a:cubicBezTo>
                <a:cubicBezTo>
                  <a:pt x="9163241" y="1437050"/>
                  <a:pt x="9227757" y="1401151"/>
                  <a:pt x="9292209" y="1366481"/>
                </a:cubicBezTo>
                <a:lnTo>
                  <a:pt x="9326817" y="1363567"/>
                </a:lnTo>
                <a:cubicBezTo>
                  <a:pt x="9677273" y="1484371"/>
                  <a:pt x="9994392" y="1606759"/>
                  <a:pt x="10275507" y="1723952"/>
                </a:cubicBezTo>
                <a:cubicBezTo>
                  <a:pt x="10121138" y="1733537"/>
                  <a:pt x="9967595" y="1745300"/>
                  <a:pt x="9814941" y="1759237"/>
                </a:cubicBezTo>
                <a:close/>
                <a:moveTo>
                  <a:pt x="10295255" y="1731997"/>
                </a:moveTo>
                <a:lnTo>
                  <a:pt x="10301605" y="1734658"/>
                </a:lnTo>
                <a:cubicBezTo>
                  <a:pt x="10224008" y="1779001"/>
                  <a:pt x="10146982" y="1824865"/>
                  <a:pt x="10070529" y="1872249"/>
                </a:cubicBezTo>
                <a:cubicBezTo>
                  <a:pt x="9994773" y="1837832"/>
                  <a:pt x="9915652" y="1802883"/>
                  <a:pt x="9833229" y="1767408"/>
                </a:cubicBezTo>
                <a:cubicBezTo>
                  <a:pt x="9986391" y="1753428"/>
                  <a:pt x="10140379" y="1741626"/>
                  <a:pt x="10295255" y="1731997"/>
                </a:cubicBezTo>
                <a:close/>
                <a:moveTo>
                  <a:pt x="2138045" y="2013831"/>
                </a:moveTo>
                <a:cubicBezTo>
                  <a:pt x="1894205" y="1904176"/>
                  <a:pt x="1622933" y="1789834"/>
                  <a:pt x="1325944" y="1675428"/>
                </a:cubicBezTo>
                <a:cubicBezTo>
                  <a:pt x="1458024" y="1627619"/>
                  <a:pt x="1601641" y="1577619"/>
                  <a:pt x="1756791" y="1525420"/>
                </a:cubicBezTo>
                <a:cubicBezTo>
                  <a:pt x="2043729" y="1573311"/>
                  <a:pt x="2324208" y="1626821"/>
                  <a:pt x="2598230" y="1685943"/>
                </a:cubicBezTo>
                <a:cubicBezTo>
                  <a:pt x="2480501" y="1779571"/>
                  <a:pt x="2373884" y="1870602"/>
                  <a:pt x="2278380" y="1957008"/>
                </a:cubicBezTo>
                <a:cubicBezTo>
                  <a:pt x="2230203" y="1976184"/>
                  <a:pt x="2183429" y="1995124"/>
                  <a:pt x="2138045" y="2013831"/>
                </a:cubicBezTo>
                <a:close/>
                <a:moveTo>
                  <a:pt x="2258187" y="1975316"/>
                </a:moveTo>
                <a:cubicBezTo>
                  <a:pt x="2235073" y="1996430"/>
                  <a:pt x="2212613" y="2017208"/>
                  <a:pt x="2190814" y="2037650"/>
                </a:cubicBezTo>
                <a:lnTo>
                  <a:pt x="2149983" y="2019216"/>
                </a:lnTo>
                <a:cubicBezTo>
                  <a:pt x="2185245" y="2004690"/>
                  <a:pt x="2221313" y="1990057"/>
                  <a:pt x="2258187" y="1975316"/>
                </a:cubicBezTo>
                <a:close/>
                <a:moveTo>
                  <a:pt x="5040694" y="1641663"/>
                </a:moveTo>
                <a:cubicBezTo>
                  <a:pt x="4941716" y="1669112"/>
                  <a:pt x="4845495" y="1696712"/>
                  <a:pt x="4752023" y="1724459"/>
                </a:cubicBezTo>
                <a:cubicBezTo>
                  <a:pt x="4590396" y="1676866"/>
                  <a:pt x="4427411" y="1631464"/>
                  <a:pt x="4263073" y="1588261"/>
                </a:cubicBezTo>
                <a:cubicBezTo>
                  <a:pt x="4482465" y="1434440"/>
                  <a:pt x="4710157" y="1292750"/>
                  <a:pt x="4945126" y="1163831"/>
                </a:cubicBezTo>
                <a:cubicBezTo>
                  <a:pt x="5259026" y="1095752"/>
                  <a:pt x="5577923" y="1034792"/>
                  <a:pt x="5901817" y="980947"/>
                </a:cubicBezTo>
                <a:cubicBezTo>
                  <a:pt x="6115476" y="1020222"/>
                  <a:pt x="6325299" y="1062747"/>
                  <a:pt x="6531293" y="1108529"/>
                </a:cubicBezTo>
                <a:cubicBezTo>
                  <a:pt x="6388862" y="1175804"/>
                  <a:pt x="6250877" y="1246456"/>
                  <a:pt x="6117273" y="1320490"/>
                </a:cubicBezTo>
                <a:cubicBezTo>
                  <a:pt x="6059697" y="1352500"/>
                  <a:pt x="6003989" y="1384490"/>
                  <a:pt x="5950141" y="1416462"/>
                </a:cubicBezTo>
                <a:cubicBezTo>
                  <a:pt x="5642039" y="1484162"/>
                  <a:pt x="5338890" y="1559229"/>
                  <a:pt x="5040694" y="1641663"/>
                </a:cubicBezTo>
                <a:close/>
                <a:moveTo>
                  <a:pt x="5924614" y="1432046"/>
                </a:moveTo>
                <a:cubicBezTo>
                  <a:pt x="5696801" y="1568205"/>
                  <a:pt x="5478685" y="1719904"/>
                  <a:pt x="5271834" y="1886059"/>
                </a:cubicBezTo>
                <a:lnTo>
                  <a:pt x="5218494" y="1868765"/>
                </a:lnTo>
                <a:cubicBezTo>
                  <a:pt x="5069777" y="1820412"/>
                  <a:pt x="4919917" y="1773952"/>
                  <a:pt x="4768914" y="1729400"/>
                </a:cubicBezTo>
                <a:cubicBezTo>
                  <a:pt x="4857814" y="1703091"/>
                  <a:pt x="4949273" y="1676929"/>
                  <a:pt x="5043297" y="1650912"/>
                </a:cubicBezTo>
                <a:cubicBezTo>
                  <a:pt x="5332051" y="1570923"/>
                  <a:pt x="5625827" y="1497972"/>
                  <a:pt x="5924614" y="1432046"/>
                </a:cubicBezTo>
                <a:close/>
                <a:moveTo>
                  <a:pt x="2143379" y="1400372"/>
                </a:moveTo>
                <a:cubicBezTo>
                  <a:pt x="2225212" y="1374779"/>
                  <a:pt x="2309432" y="1349016"/>
                  <a:pt x="2396046" y="1323088"/>
                </a:cubicBezTo>
                <a:cubicBezTo>
                  <a:pt x="2580113" y="1355522"/>
                  <a:pt x="2762822" y="1390616"/>
                  <a:pt x="2944178" y="1428371"/>
                </a:cubicBezTo>
                <a:cubicBezTo>
                  <a:pt x="2896851" y="1461439"/>
                  <a:pt x="2850007" y="1495013"/>
                  <a:pt x="2803652" y="1529094"/>
                </a:cubicBezTo>
                <a:cubicBezTo>
                  <a:pt x="2586736" y="1482261"/>
                  <a:pt x="2366709" y="1439223"/>
                  <a:pt x="2143570" y="1399992"/>
                </a:cubicBezTo>
                <a:close/>
                <a:moveTo>
                  <a:pt x="2793492" y="1536633"/>
                </a:moveTo>
                <a:cubicBezTo>
                  <a:pt x="2776728" y="1548922"/>
                  <a:pt x="2759964" y="1561212"/>
                  <a:pt x="2743391" y="1573691"/>
                </a:cubicBezTo>
                <a:cubicBezTo>
                  <a:pt x="2696572" y="1608830"/>
                  <a:pt x="2651335" y="1643735"/>
                  <a:pt x="2607691" y="1678405"/>
                </a:cubicBezTo>
                <a:cubicBezTo>
                  <a:pt x="2336756" y="1619872"/>
                  <a:pt x="2059476" y="1566786"/>
                  <a:pt x="1775841" y="1519149"/>
                </a:cubicBezTo>
                <a:cubicBezTo>
                  <a:pt x="1886248" y="1482280"/>
                  <a:pt x="2002199" y="1444760"/>
                  <a:pt x="2123694" y="1406580"/>
                </a:cubicBezTo>
                <a:cubicBezTo>
                  <a:pt x="2350091" y="1445900"/>
                  <a:pt x="2573420" y="1489204"/>
                  <a:pt x="2793683" y="1536506"/>
                </a:cubicBezTo>
                <a:close/>
                <a:moveTo>
                  <a:pt x="3638614" y="549802"/>
                </a:moveTo>
                <a:cubicBezTo>
                  <a:pt x="3919665" y="564118"/>
                  <a:pt x="4197395" y="583925"/>
                  <a:pt x="4471797" y="609222"/>
                </a:cubicBezTo>
                <a:cubicBezTo>
                  <a:pt x="4371893" y="648878"/>
                  <a:pt x="4273125" y="690478"/>
                  <a:pt x="4175506" y="734017"/>
                </a:cubicBezTo>
                <a:cubicBezTo>
                  <a:pt x="3830276" y="701285"/>
                  <a:pt x="3477749" y="676054"/>
                  <a:pt x="3117914" y="658317"/>
                </a:cubicBezTo>
                <a:cubicBezTo>
                  <a:pt x="3294317" y="619759"/>
                  <a:pt x="3467881" y="583587"/>
                  <a:pt x="3638614" y="549802"/>
                </a:cubicBezTo>
                <a:close/>
                <a:moveTo>
                  <a:pt x="3081592" y="656479"/>
                </a:moveTo>
                <a:cubicBezTo>
                  <a:pt x="2968352" y="651032"/>
                  <a:pt x="2854408" y="646344"/>
                  <a:pt x="2739771" y="642416"/>
                </a:cubicBezTo>
                <a:cubicBezTo>
                  <a:pt x="2831338" y="602634"/>
                  <a:pt x="2924048" y="564266"/>
                  <a:pt x="3017901" y="527313"/>
                </a:cubicBezTo>
                <a:cubicBezTo>
                  <a:pt x="3213227" y="531537"/>
                  <a:pt x="3407092" y="538399"/>
                  <a:pt x="3599498" y="547901"/>
                </a:cubicBezTo>
                <a:cubicBezTo>
                  <a:pt x="3429870" y="581729"/>
                  <a:pt x="3257214" y="617922"/>
                  <a:pt x="3081528" y="656479"/>
                </a:cubicBezTo>
                <a:close/>
                <a:moveTo>
                  <a:pt x="6837236" y="972521"/>
                </a:moveTo>
                <a:cubicBezTo>
                  <a:pt x="6717856" y="945155"/>
                  <a:pt x="6597460" y="918973"/>
                  <a:pt x="6476111" y="893970"/>
                </a:cubicBezTo>
                <a:cubicBezTo>
                  <a:pt x="6606033" y="876106"/>
                  <a:pt x="6736588" y="859363"/>
                  <a:pt x="6867779" y="843735"/>
                </a:cubicBezTo>
                <a:cubicBezTo>
                  <a:pt x="6930327" y="857121"/>
                  <a:pt x="6992620" y="870804"/>
                  <a:pt x="7054723" y="884785"/>
                </a:cubicBezTo>
                <a:cubicBezTo>
                  <a:pt x="6981254" y="913247"/>
                  <a:pt x="6908737" y="942494"/>
                  <a:pt x="6837172" y="972521"/>
                </a:cubicBezTo>
                <a:close/>
                <a:moveTo>
                  <a:pt x="7071424" y="888522"/>
                </a:moveTo>
                <a:cubicBezTo>
                  <a:pt x="7350570" y="951616"/>
                  <a:pt x="7625906" y="1021109"/>
                  <a:pt x="7897369" y="1097000"/>
                </a:cubicBezTo>
                <a:cubicBezTo>
                  <a:pt x="7769543" y="1111316"/>
                  <a:pt x="7642225" y="1126817"/>
                  <a:pt x="7515416" y="1143497"/>
                </a:cubicBezTo>
                <a:cubicBezTo>
                  <a:pt x="7298309" y="1083525"/>
                  <a:pt x="7077520" y="1027741"/>
                  <a:pt x="6853047" y="976132"/>
                </a:cubicBezTo>
                <a:cubicBezTo>
                  <a:pt x="6924866" y="946188"/>
                  <a:pt x="6997637" y="916984"/>
                  <a:pt x="7071360" y="888522"/>
                </a:cubicBezTo>
                <a:close/>
                <a:moveTo>
                  <a:pt x="6822313" y="978793"/>
                </a:moveTo>
                <a:cubicBezTo>
                  <a:pt x="6728396" y="1018531"/>
                  <a:pt x="6636258" y="1059624"/>
                  <a:pt x="6545770" y="1102067"/>
                </a:cubicBezTo>
                <a:cubicBezTo>
                  <a:pt x="6344222" y="1057090"/>
                  <a:pt x="6138907" y="1015237"/>
                  <a:pt x="5929821" y="976512"/>
                </a:cubicBezTo>
                <a:cubicBezTo>
                  <a:pt x="6101188" y="948259"/>
                  <a:pt x="6273781" y="922052"/>
                  <a:pt x="6447600" y="897898"/>
                </a:cubicBezTo>
                <a:cubicBezTo>
                  <a:pt x="6573520" y="923617"/>
                  <a:pt x="6698425" y="950584"/>
                  <a:pt x="6822250" y="978793"/>
                </a:cubicBezTo>
                <a:close/>
                <a:moveTo>
                  <a:pt x="5902262" y="971444"/>
                </a:moveTo>
                <a:cubicBezTo>
                  <a:pt x="5761209" y="945516"/>
                  <a:pt x="5618525" y="921039"/>
                  <a:pt x="5474208" y="898024"/>
                </a:cubicBezTo>
                <a:cubicBezTo>
                  <a:pt x="5554263" y="861283"/>
                  <a:pt x="5635371" y="825491"/>
                  <a:pt x="5717540" y="790650"/>
                </a:cubicBezTo>
                <a:lnTo>
                  <a:pt x="5761228" y="772342"/>
                </a:lnTo>
                <a:cubicBezTo>
                  <a:pt x="5983523" y="808495"/>
                  <a:pt x="6202953" y="848442"/>
                  <a:pt x="6419533" y="892196"/>
                </a:cubicBezTo>
                <a:cubicBezTo>
                  <a:pt x="6245841" y="916604"/>
                  <a:pt x="6073394" y="943020"/>
                  <a:pt x="5902198" y="971444"/>
                </a:cubicBezTo>
                <a:close/>
                <a:moveTo>
                  <a:pt x="5874576" y="976069"/>
                </a:moveTo>
                <a:cubicBezTo>
                  <a:pt x="5570538" y="1027000"/>
                  <a:pt x="5270691" y="1084267"/>
                  <a:pt x="4975035" y="1147868"/>
                </a:cubicBezTo>
                <a:cubicBezTo>
                  <a:pt x="5131372" y="1062811"/>
                  <a:pt x="5292598" y="981916"/>
                  <a:pt x="5458714" y="905183"/>
                </a:cubicBezTo>
                <a:cubicBezTo>
                  <a:pt x="5598751" y="927481"/>
                  <a:pt x="5737352" y="951110"/>
                  <a:pt x="5874512" y="976069"/>
                </a:cubicBezTo>
                <a:close/>
                <a:moveTo>
                  <a:pt x="5713476" y="782035"/>
                </a:moveTo>
                <a:cubicBezTo>
                  <a:pt x="5626862" y="818650"/>
                  <a:pt x="5541474" y="856424"/>
                  <a:pt x="5457317" y="895364"/>
                </a:cubicBezTo>
                <a:cubicBezTo>
                  <a:pt x="5229651" y="859255"/>
                  <a:pt x="4998066" y="826714"/>
                  <a:pt x="4762564" y="797745"/>
                </a:cubicBezTo>
                <a:cubicBezTo>
                  <a:pt x="4714767" y="791835"/>
                  <a:pt x="4666787" y="786108"/>
                  <a:pt x="4618609" y="780578"/>
                </a:cubicBezTo>
                <a:cubicBezTo>
                  <a:pt x="4795393" y="746497"/>
                  <a:pt x="4973193" y="714272"/>
                  <a:pt x="5152009" y="683909"/>
                </a:cubicBezTo>
                <a:cubicBezTo>
                  <a:pt x="5351190" y="709248"/>
                  <a:pt x="5548332" y="737774"/>
                  <a:pt x="5743448" y="769492"/>
                </a:cubicBezTo>
                <a:cubicBezTo>
                  <a:pt x="5733479" y="773673"/>
                  <a:pt x="5723382" y="777790"/>
                  <a:pt x="5713413" y="782035"/>
                </a:cubicBezTo>
                <a:close/>
                <a:moveTo>
                  <a:pt x="4587304" y="777030"/>
                </a:moveTo>
                <a:cubicBezTo>
                  <a:pt x="4457637" y="762207"/>
                  <a:pt x="4326846" y="748460"/>
                  <a:pt x="4194937" y="735791"/>
                </a:cubicBezTo>
                <a:cubicBezTo>
                  <a:pt x="4293026" y="692334"/>
                  <a:pt x="4392340" y="650778"/>
                  <a:pt x="4492879" y="611122"/>
                </a:cubicBezTo>
                <a:cubicBezTo>
                  <a:pt x="4604893" y="621596"/>
                  <a:pt x="4716355" y="632914"/>
                  <a:pt x="4827270" y="645077"/>
                </a:cubicBezTo>
                <a:cubicBezTo>
                  <a:pt x="4925143" y="655928"/>
                  <a:pt x="5022514" y="667502"/>
                  <a:pt x="5119370" y="679791"/>
                </a:cubicBezTo>
                <a:cubicBezTo>
                  <a:pt x="4941189" y="710407"/>
                  <a:pt x="4763815" y="742822"/>
                  <a:pt x="4587240" y="777030"/>
                </a:cubicBezTo>
                <a:close/>
                <a:moveTo>
                  <a:pt x="4177094" y="743709"/>
                </a:moveTo>
                <a:cubicBezTo>
                  <a:pt x="4304557" y="755790"/>
                  <a:pt x="4430986" y="768922"/>
                  <a:pt x="4556379" y="783112"/>
                </a:cubicBezTo>
                <a:cubicBezTo>
                  <a:pt x="4279900" y="837166"/>
                  <a:pt x="4005917" y="895725"/>
                  <a:pt x="3734435" y="958775"/>
                </a:cubicBezTo>
                <a:cubicBezTo>
                  <a:pt x="3877945" y="883264"/>
                  <a:pt x="4024357" y="812080"/>
                  <a:pt x="4173665" y="745230"/>
                </a:cubicBezTo>
                <a:close/>
                <a:moveTo>
                  <a:pt x="4587685" y="786596"/>
                </a:moveTo>
                <a:cubicBezTo>
                  <a:pt x="4645724" y="793266"/>
                  <a:pt x="4703553" y="800108"/>
                  <a:pt x="4761167" y="807120"/>
                </a:cubicBezTo>
                <a:cubicBezTo>
                  <a:pt x="4991627" y="835373"/>
                  <a:pt x="5218576" y="867174"/>
                  <a:pt x="5442014" y="902522"/>
                </a:cubicBezTo>
                <a:cubicBezTo>
                  <a:pt x="5270310" y="982087"/>
                  <a:pt x="5103749" y="1066232"/>
                  <a:pt x="4942332" y="1154963"/>
                </a:cubicBezTo>
                <a:cubicBezTo>
                  <a:pt x="4546937" y="1240818"/>
                  <a:pt x="4160158" y="1337955"/>
                  <a:pt x="3781997" y="1446362"/>
                </a:cubicBezTo>
                <a:lnTo>
                  <a:pt x="3739579" y="1458588"/>
                </a:lnTo>
                <a:cubicBezTo>
                  <a:pt x="3533032" y="1410571"/>
                  <a:pt x="3324816" y="1365892"/>
                  <a:pt x="3114929" y="1324545"/>
                </a:cubicBezTo>
                <a:cubicBezTo>
                  <a:pt x="3303607" y="1200383"/>
                  <a:pt x="3499041" y="1084393"/>
                  <a:pt x="3701225" y="976576"/>
                </a:cubicBezTo>
                <a:cubicBezTo>
                  <a:pt x="3993534" y="907989"/>
                  <a:pt x="4289000" y="844667"/>
                  <a:pt x="4587621" y="786596"/>
                </a:cubicBezTo>
                <a:close/>
                <a:moveTo>
                  <a:pt x="4912741" y="1171180"/>
                </a:moveTo>
                <a:cubicBezTo>
                  <a:pt x="4685049" y="1297305"/>
                  <a:pt x="4464279" y="1435498"/>
                  <a:pt x="4251389" y="1585157"/>
                </a:cubicBezTo>
                <a:cubicBezTo>
                  <a:pt x="4088194" y="1542207"/>
                  <a:pt x="3923837" y="1501411"/>
                  <a:pt x="3758311" y="1462769"/>
                </a:cubicBezTo>
                <a:lnTo>
                  <a:pt x="3784473" y="1455231"/>
                </a:lnTo>
                <a:cubicBezTo>
                  <a:pt x="4151840" y="1350029"/>
                  <a:pt x="4527912" y="1255350"/>
                  <a:pt x="4912678" y="1171180"/>
                </a:cubicBezTo>
                <a:close/>
                <a:moveTo>
                  <a:pt x="3101277" y="1321694"/>
                </a:moveTo>
                <a:cubicBezTo>
                  <a:pt x="2958910" y="1293739"/>
                  <a:pt x="2815844" y="1267342"/>
                  <a:pt x="2672080" y="1242509"/>
                </a:cubicBezTo>
                <a:cubicBezTo>
                  <a:pt x="2874982" y="1184819"/>
                  <a:pt x="3088913" y="1127514"/>
                  <a:pt x="3313875" y="1070584"/>
                </a:cubicBezTo>
                <a:cubicBezTo>
                  <a:pt x="3430632" y="1041019"/>
                  <a:pt x="3547955" y="1012411"/>
                  <a:pt x="3665855" y="984747"/>
                </a:cubicBezTo>
                <a:cubicBezTo>
                  <a:pt x="3471628" y="1089227"/>
                  <a:pt x="3283439" y="1201542"/>
                  <a:pt x="3101277" y="1321694"/>
                </a:cubicBezTo>
                <a:close/>
                <a:moveTo>
                  <a:pt x="3089910" y="1329169"/>
                </a:moveTo>
                <a:cubicBezTo>
                  <a:pt x="3044527" y="1359196"/>
                  <a:pt x="2999594" y="1389729"/>
                  <a:pt x="2955100" y="1420770"/>
                </a:cubicBezTo>
                <a:cubicBezTo>
                  <a:pt x="2776963" y="1383648"/>
                  <a:pt x="2597487" y="1349016"/>
                  <a:pt x="2416683" y="1316880"/>
                </a:cubicBezTo>
                <a:cubicBezTo>
                  <a:pt x="2492883" y="1294157"/>
                  <a:pt x="2571033" y="1271377"/>
                  <a:pt x="2651125" y="1248527"/>
                </a:cubicBezTo>
                <a:cubicBezTo>
                  <a:pt x="2798064" y="1273740"/>
                  <a:pt x="2944324" y="1300618"/>
                  <a:pt x="3089910" y="1329169"/>
                </a:cubicBezTo>
                <a:close/>
                <a:moveTo>
                  <a:pt x="2395665" y="1313269"/>
                </a:moveTo>
                <a:cubicBezTo>
                  <a:pt x="2158937" y="1271586"/>
                  <a:pt x="1920094" y="1234337"/>
                  <a:pt x="1679131" y="1201523"/>
                </a:cubicBezTo>
                <a:cubicBezTo>
                  <a:pt x="1721466" y="1174873"/>
                  <a:pt x="1764201" y="1148565"/>
                  <a:pt x="1807337" y="1122592"/>
                </a:cubicBezTo>
                <a:cubicBezTo>
                  <a:pt x="2083435" y="1157687"/>
                  <a:pt x="2357438" y="1198438"/>
                  <a:pt x="2629345" y="1244853"/>
                </a:cubicBezTo>
                <a:cubicBezTo>
                  <a:pt x="2549671" y="1267658"/>
                  <a:pt x="2471782" y="1290464"/>
                  <a:pt x="2395665" y="1313269"/>
                </a:cubicBezTo>
                <a:close/>
                <a:moveTo>
                  <a:pt x="2957195" y="1430905"/>
                </a:moveTo>
                <a:cubicBezTo>
                  <a:pt x="3124918" y="1465956"/>
                  <a:pt x="3291351" y="1503267"/>
                  <a:pt x="3456496" y="1542841"/>
                </a:cubicBezTo>
                <a:cubicBezTo>
                  <a:pt x="3371831" y="1568940"/>
                  <a:pt x="3289173" y="1595122"/>
                  <a:pt x="3208528" y="1621392"/>
                </a:cubicBezTo>
                <a:cubicBezTo>
                  <a:pt x="3078944" y="1590098"/>
                  <a:pt x="2948178" y="1560154"/>
                  <a:pt x="2816225" y="1531565"/>
                </a:cubicBezTo>
                <a:cubicBezTo>
                  <a:pt x="2862707" y="1497484"/>
                  <a:pt x="2909697" y="1463929"/>
                  <a:pt x="2957195" y="1430905"/>
                </a:cubicBezTo>
                <a:close/>
                <a:moveTo>
                  <a:pt x="2967927" y="1423430"/>
                </a:moveTo>
                <a:cubicBezTo>
                  <a:pt x="3012631" y="1392472"/>
                  <a:pt x="3057735" y="1361920"/>
                  <a:pt x="3103245" y="1331766"/>
                </a:cubicBezTo>
                <a:cubicBezTo>
                  <a:pt x="3310681" y="1372518"/>
                  <a:pt x="3516522" y="1416506"/>
                  <a:pt x="3720783" y="1463719"/>
                </a:cubicBezTo>
                <a:cubicBezTo>
                  <a:pt x="3636753" y="1488089"/>
                  <a:pt x="3554584" y="1512624"/>
                  <a:pt x="3474276" y="1537329"/>
                </a:cubicBezTo>
                <a:cubicBezTo>
                  <a:pt x="3306845" y="1497040"/>
                  <a:pt x="3138062" y="1459076"/>
                  <a:pt x="2967927" y="1423430"/>
                </a:cubicBezTo>
                <a:close/>
                <a:moveTo>
                  <a:pt x="3739579" y="1468154"/>
                </a:moveTo>
                <a:cubicBezTo>
                  <a:pt x="3907898" y="1507303"/>
                  <a:pt x="4075113" y="1548688"/>
                  <a:pt x="4241229" y="1592315"/>
                </a:cubicBezTo>
                <a:cubicBezTo>
                  <a:pt x="4231069" y="1599474"/>
                  <a:pt x="4220718" y="1606632"/>
                  <a:pt x="4210558" y="1613917"/>
                </a:cubicBezTo>
                <a:cubicBezTo>
                  <a:pt x="4170763" y="1642341"/>
                  <a:pt x="4132155" y="1670613"/>
                  <a:pt x="4094734" y="1698740"/>
                </a:cubicBezTo>
                <a:cubicBezTo>
                  <a:pt x="3896151" y="1643165"/>
                  <a:pt x="3695427" y="1590814"/>
                  <a:pt x="3492564" y="1541701"/>
                </a:cubicBezTo>
                <a:cubicBezTo>
                  <a:pt x="3572999" y="1517039"/>
                  <a:pt x="3655333" y="1492524"/>
                  <a:pt x="3739579" y="1468154"/>
                </a:cubicBezTo>
                <a:close/>
                <a:moveTo>
                  <a:pt x="4216464" y="1621265"/>
                </a:moveTo>
                <a:cubicBezTo>
                  <a:pt x="4228592" y="1612587"/>
                  <a:pt x="4240911" y="1604098"/>
                  <a:pt x="4253167" y="1595419"/>
                </a:cubicBezTo>
                <a:cubicBezTo>
                  <a:pt x="4414965" y="1638071"/>
                  <a:pt x="4575639" y="1682732"/>
                  <a:pt x="4735195" y="1729400"/>
                </a:cubicBezTo>
                <a:cubicBezTo>
                  <a:pt x="4645197" y="1756215"/>
                  <a:pt x="4557859" y="1783036"/>
                  <a:pt x="4473194" y="1809852"/>
                </a:cubicBezTo>
                <a:cubicBezTo>
                  <a:pt x="4351700" y="1772603"/>
                  <a:pt x="4229354" y="1736704"/>
                  <a:pt x="4106164" y="1702160"/>
                </a:cubicBezTo>
                <a:cubicBezTo>
                  <a:pt x="4141851" y="1675428"/>
                  <a:pt x="4178617" y="1648460"/>
                  <a:pt x="4216464" y="1621265"/>
                </a:cubicBezTo>
                <a:close/>
                <a:moveTo>
                  <a:pt x="6122099" y="1328916"/>
                </a:moveTo>
                <a:cubicBezTo>
                  <a:pt x="6258878" y="1252898"/>
                  <a:pt x="6400419" y="1180618"/>
                  <a:pt x="6546723" y="1112076"/>
                </a:cubicBezTo>
                <a:cubicBezTo>
                  <a:pt x="6698615" y="1145860"/>
                  <a:pt x="6848285" y="1181550"/>
                  <a:pt x="6995669" y="1219134"/>
                </a:cubicBezTo>
                <a:cubicBezTo>
                  <a:pt x="6652324" y="1274037"/>
                  <a:pt x="6313824" y="1337702"/>
                  <a:pt x="5980240" y="1410127"/>
                </a:cubicBezTo>
                <a:cubicBezTo>
                  <a:pt x="6029960" y="1380987"/>
                  <a:pt x="6077458" y="1353748"/>
                  <a:pt x="6122162" y="1328916"/>
                </a:cubicBezTo>
                <a:close/>
                <a:moveTo>
                  <a:pt x="6560694" y="1105488"/>
                </a:moveTo>
                <a:cubicBezTo>
                  <a:pt x="6651371" y="1063254"/>
                  <a:pt x="6743827" y="1022249"/>
                  <a:pt x="6837998" y="982467"/>
                </a:cubicBezTo>
                <a:cubicBezTo>
                  <a:pt x="7059169" y="1033145"/>
                  <a:pt x="7276846" y="1087896"/>
                  <a:pt x="7490969" y="1146728"/>
                </a:cubicBezTo>
                <a:cubicBezTo>
                  <a:pt x="7332917" y="1167841"/>
                  <a:pt x="7175691" y="1190710"/>
                  <a:pt x="7019417" y="1215333"/>
                </a:cubicBezTo>
                <a:cubicBezTo>
                  <a:pt x="6868922" y="1176900"/>
                  <a:pt x="6716014" y="1140285"/>
                  <a:pt x="6560757" y="1105488"/>
                </a:cubicBezTo>
                <a:close/>
                <a:moveTo>
                  <a:pt x="7514654" y="1152936"/>
                </a:moveTo>
                <a:cubicBezTo>
                  <a:pt x="7634288" y="1186003"/>
                  <a:pt x="7752715" y="1220338"/>
                  <a:pt x="7869936" y="1255939"/>
                </a:cubicBezTo>
                <a:cubicBezTo>
                  <a:pt x="7784846" y="1296564"/>
                  <a:pt x="7701026" y="1338437"/>
                  <a:pt x="7618540" y="1381557"/>
                </a:cubicBezTo>
                <a:cubicBezTo>
                  <a:pt x="7430770" y="1324969"/>
                  <a:pt x="7238873" y="1271459"/>
                  <a:pt x="7042785" y="1221034"/>
                </a:cubicBezTo>
                <a:cubicBezTo>
                  <a:pt x="7199058" y="1196753"/>
                  <a:pt x="7356348" y="1174049"/>
                  <a:pt x="7514654" y="1152936"/>
                </a:cubicBezTo>
                <a:close/>
                <a:moveTo>
                  <a:pt x="7538847" y="1149768"/>
                </a:moveTo>
                <a:cubicBezTo>
                  <a:pt x="7665847" y="1133171"/>
                  <a:pt x="7793483" y="1117797"/>
                  <a:pt x="7921816" y="1103651"/>
                </a:cubicBezTo>
                <a:cubicBezTo>
                  <a:pt x="7979601" y="1119868"/>
                  <a:pt x="8037195" y="1136383"/>
                  <a:pt x="8094536" y="1153189"/>
                </a:cubicBezTo>
                <a:cubicBezTo>
                  <a:pt x="8023035" y="1184527"/>
                  <a:pt x="7952423" y="1216746"/>
                  <a:pt x="7882636" y="1249858"/>
                </a:cubicBezTo>
                <a:cubicBezTo>
                  <a:pt x="7769098" y="1215479"/>
                  <a:pt x="7654481" y="1182202"/>
                  <a:pt x="7538847" y="1150022"/>
                </a:cubicBezTo>
                <a:close/>
                <a:moveTo>
                  <a:pt x="8108696" y="1157370"/>
                </a:moveTo>
                <a:cubicBezTo>
                  <a:pt x="8240649" y="1196139"/>
                  <a:pt x="8371586" y="1236428"/>
                  <a:pt x="8501570" y="1278237"/>
                </a:cubicBezTo>
                <a:cubicBezTo>
                  <a:pt x="8624316" y="1317722"/>
                  <a:pt x="8743252" y="1357612"/>
                  <a:pt x="8858377" y="1397901"/>
                </a:cubicBezTo>
                <a:cubicBezTo>
                  <a:pt x="8729917" y="1411755"/>
                  <a:pt x="8601710" y="1427060"/>
                  <a:pt x="8473821" y="1443828"/>
                </a:cubicBezTo>
                <a:cubicBezTo>
                  <a:pt x="8391716" y="1414815"/>
                  <a:pt x="8307388" y="1385948"/>
                  <a:pt x="8220837" y="1357232"/>
                </a:cubicBezTo>
                <a:cubicBezTo>
                  <a:pt x="8113649" y="1321713"/>
                  <a:pt x="8005382" y="1287296"/>
                  <a:pt x="7896098" y="1253975"/>
                </a:cubicBezTo>
                <a:cubicBezTo>
                  <a:pt x="7966075" y="1221034"/>
                  <a:pt x="8037069" y="1188917"/>
                  <a:pt x="8109014" y="1157623"/>
                </a:cubicBezTo>
                <a:close/>
                <a:moveTo>
                  <a:pt x="8108061" y="1147234"/>
                </a:moveTo>
                <a:cubicBezTo>
                  <a:pt x="8054595" y="1131524"/>
                  <a:pt x="8000937" y="1116067"/>
                  <a:pt x="7947152" y="1100864"/>
                </a:cubicBezTo>
                <a:cubicBezTo>
                  <a:pt x="7997571" y="1095333"/>
                  <a:pt x="8048054" y="1089987"/>
                  <a:pt x="8098600" y="1084837"/>
                </a:cubicBezTo>
                <a:cubicBezTo>
                  <a:pt x="8166354" y="1077995"/>
                  <a:pt x="8234299" y="1071489"/>
                  <a:pt x="8302562" y="1065326"/>
                </a:cubicBezTo>
                <a:cubicBezTo>
                  <a:pt x="8237030" y="1092103"/>
                  <a:pt x="8172196" y="1119488"/>
                  <a:pt x="8108061" y="1147488"/>
                </a:cubicBezTo>
                <a:close/>
                <a:moveTo>
                  <a:pt x="8097647" y="1075398"/>
                </a:moveTo>
                <a:cubicBezTo>
                  <a:pt x="8039164" y="1081353"/>
                  <a:pt x="7980808" y="1087542"/>
                  <a:pt x="7922641" y="1093959"/>
                </a:cubicBezTo>
                <a:cubicBezTo>
                  <a:pt x="7648321" y="1016928"/>
                  <a:pt x="7369937" y="946314"/>
                  <a:pt x="7087489" y="882124"/>
                </a:cubicBezTo>
                <a:cubicBezTo>
                  <a:pt x="7160133" y="854333"/>
                  <a:pt x="7233730" y="827347"/>
                  <a:pt x="7308215" y="801166"/>
                </a:cubicBezTo>
                <a:cubicBezTo>
                  <a:pt x="7653338" y="875960"/>
                  <a:pt x="7993698" y="959997"/>
                  <a:pt x="8329358" y="1053290"/>
                </a:cubicBezTo>
                <a:cubicBezTo>
                  <a:pt x="8251952" y="1060594"/>
                  <a:pt x="8174736" y="1068050"/>
                  <a:pt x="8097647" y="1075651"/>
                </a:cubicBezTo>
                <a:close/>
                <a:moveTo>
                  <a:pt x="7070662" y="878387"/>
                </a:moveTo>
                <a:cubicBezTo>
                  <a:pt x="7012877" y="865337"/>
                  <a:pt x="6954965" y="852667"/>
                  <a:pt x="6896926" y="840378"/>
                </a:cubicBezTo>
                <a:cubicBezTo>
                  <a:pt x="7027291" y="825130"/>
                  <a:pt x="7158228" y="810966"/>
                  <a:pt x="7289673" y="797872"/>
                </a:cubicBezTo>
                <a:cubicBezTo>
                  <a:pt x="7215759" y="824015"/>
                  <a:pt x="7142734" y="850938"/>
                  <a:pt x="7070662" y="878640"/>
                </a:cubicBezTo>
                <a:close/>
                <a:moveTo>
                  <a:pt x="6868224" y="834043"/>
                </a:moveTo>
                <a:cubicBezTo>
                  <a:pt x="6585839" y="773736"/>
                  <a:pt x="6300108" y="719998"/>
                  <a:pt x="6010974" y="672823"/>
                </a:cubicBezTo>
                <a:cubicBezTo>
                  <a:pt x="6078284" y="647104"/>
                  <a:pt x="6146273" y="622061"/>
                  <a:pt x="6214936" y="597693"/>
                </a:cubicBezTo>
                <a:cubicBezTo>
                  <a:pt x="6567678" y="652850"/>
                  <a:pt x="6916483" y="717312"/>
                  <a:pt x="7261225" y="791093"/>
                </a:cubicBezTo>
                <a:cubicBezTo>
                  <a:pt x="7129590" y="804270"/>
                  <a:pt x="6998589" y="818605"/>
                  <a:pt x="6868224" y="834106"/>
                </a:cubicBezTo>
                <a:close/>
                <a:moveTo>
                  <a:pt x="6838950" y="837591"/>
                </a:moveTo>
                <a:cubicBezTo>
                  <a:pt x="6707950" y="853301"/>
                  <a:pt x="6577584" y="870196"/>
                  <a:pt x="6447917" y="888269"/>
                </a:cubicBezTo>
                <a:cubicBezTo>
                  <a:pt x="6227782" y="843336"/>
                  <a:pt x="6004389" y="802388"/>
                  <a:pt x="5777738" y="765438"/>
                </a:cubicBezTo>
                <a:cubicBezTo>
                  <a:pt x="5848731" y="736127"/>
                  <a:pt x="5920486" y="707538"/>
                  <a:pt x="5993003" y="679665"/>
                </a:cubicBezTo>
                <a:cubicBezTo>
                  <a:pt x="6278245" y="725991"/>
                  <a:pt x="6560249" y="778658"/>
                  <a:pt x="6839014" y="837654"/>
                </a:cubicBezTo>
                <a:close/>
                <a:moveTo>
                  <a:pt x="5760022" y="762524"/>
                </a:moveTo>
                <a:cubicBezTo>
                  <a:pt x="5569947" y="731737"/>
                  <a:pt x="5377923" y="703718"/>
                  <a:pt x="5183950" y="678461"/>
                </a:cubicBezTo>
                <a:cubicBezTo>
                  <a:pt x="5312728" y="656752"/>
                  <a:pt x="5441842" y="635999"/>
                  <a:pt x="5571300" y="616190"/>
                </a:cubicBezTo>
                <a:cubicBezTo>
                  <a:pt x="5706256" y="634941"/>
                  <a:pt x="5840559" y="655086"/>
                  <a:pt x="5974207" y="676624"/>
                </a:cubicBezTo>
                <a:cubicBezTo>
                  <a:pt x="5902071" y="704497"/>
                  <a:pt x="5830678" y="733130"/>
                  <a:pt x="5760022" y="762524"/>
                </a:cubicBezTo>
                <a:close/>
                <a:moveTo>
                  <a:pt x="5151755" y="674280"/>
                </a:moveTo>
                <a:cubicBezTo>
                  <a:pt x="5044612" y="660597"/>
                  <a:pt x="4936916" y="647737"/>
                  <a:pt x="4828667" y="635701"/>
                </a:cubicBezTo>
                <a:cubicBezTo>
                  <a:pt x="4723848" y="624088"/>
                  <a:pt x="4618482" y="613319"/>
                  <a:pt x="4512564" y="603394"/>
                </a:cubicBezTo>
                <a:cubicBezTo>
                  <a:pt x="4587113" y="574254"/>
                  <a:pt x="4662253" y="546191"/>
                  <a:pt x="4737989" y="519205"/>
                </a:cubicBezTo>
                <a:cubicBezTo>
                  <a:pt x="4793615" y="524399"/>
                  <a:pt x="4849114" y="529847"/>
                  <a:pt x="4904486" y="535549"/>
                </a:cubicBezTo>
                <a:cubicBezTo>
                  <a:pt x="5117256" y="557467"/>
                  <a:pt x="5328622" y="582806"/>
                  <a:pt x="5538597" y="611566"/>
                </a:cubicBezTo>
                <a:cubicBezTo>
                  <a:pt x="5409267" y="631584"/>
                  <a:pt x="5280324" y="652489"/>
                  <a:pt x="5151755" y="674280"/>
                </a:cubicBezTo>
                <a:close/>
                <a:moveTo>
                  <a:pt x="4491482" y="601810"/>
                </a:moveTo>
                <a:cubicBezTo>
                  <a:pt x="4223468" y="576471"/>
                  <a:pt x="3952050" y="556601"/>
                  <a:pt x="3677222" y="542200"/>
                </a:cubicBezTo>
                <a:cubicBezTo>
                  <a:pt x="3810953" y="515974"/>
                  <a:pt x="3942715" y="491269"/>
                  <a:pt x="4072509" y="468083"/>
                </a:cubicBezTo>
                <a:cubicBezTo>
                  <a:pt x="4288155" y="481217"/>
                  <a:pt x="4502468" y="497561"/>
                  <a:pt x="4715447" y="517114"/>
                </a:cubicBezTo>
                <a:cubicBezTo>
                  <a:pt x="4640218" y="544016"/>
                  <a:pt x="4565568" y="572248"/>
                  <a:pt x="4491482" y="601810"/>
                </a:cubicBezTo>
                <a:close/>
                <a:moveTo>
                  <a:pt x="3637852" y="540300"/>
                </a:moveTo>
                <a:cubicBezTo>
                  <a:pt x="3440411" y="530207"/>
                  <a:pt x="3241440" y="522879"/>
                  <a:pt x="3040952" y="518318"/>
                </a:cubicBezTo>
                <a:cubicBezTo>
                  <a:pt x="3113932" y="489896"/>
                  <a:pt x="3187529" y="462445"/>
                  <a:pt x="3261741" y="435966"/>
                </a:cubicBezTo>
                <a:cubicBezTo>
                  <a:pt x="3520269" y="440950"/>
                  <a:pt x="3777126" y="450853"/>
                  <a:pt x="4032314" y="465676"/>
                </a:cubicBezTo>
                <a:cubicBezTo>
                  <a:pt x="3902818" y="488861"/>
                  <a:pt x="3771329" y="513736"/>
                  <a:pt x="3637852" y="540300"/>
                </a:cubicBezTo>
                <a:close/>
                <a:moveTo>
                  <a:pt x="3016314" y="517748"/>
                </a:moveTo>
                <a:cubicBezTo>
                  <a:pt x="2556066" y="507655"/>
                  <a:pt x="2088280" y="511877"/>
                  <a:pt x="1612964" y="530417"/>
                </a:cubicBezTo>
                <a:cubicBezTo>
                  <a:pt x="1751565" y="502460"/>
                  <a:pt x="1896764" y="474524"/>
                  <a:pt x="2048574" y="446608"/>
                </a:cubicBezTo>
                <a:cubicBezTo>
                  <a:pt x="2447227" y="431828"/>
                  <a:pt x="2842724" y="428027"/>
                  <a:pt x="3235071" y="435206"/>
                </a:cubicBezTo>
                <a:cubicBezTo>
                  <a:pt x="3161494" y="461812"/>
                  <a:pt x="3088577" y="489326"/>
                  <a:pt x="3016314" y="517748"/>
                </a:cubicBezTo>
                <a:close/>
                <a:moveTo>
                  <a:pt x="2993581" y="526807"/>
                </a:moveTo>
                <a:cubicBezTo>
                  <a:pt x="2900445" y="563675"/>
                  <a:pt x="2808478" y="601980"/>
                  <a:pt x="2717673" y="641719"/>
                </a:cubicBezTo>
                <a:cubicBezTo>
                  <a:pt x="2197227" y="624235"/>
                  <a:pt x="1663637" y="622124"/>
                  <a:pt x="1116902" y="635385"/>
                </a:cubicBezTo>
                <a:cubicBezTo>
                  <a:pt x="1253046" y="605041"/>
                  <a:pt x="1399477" y="573684"/>
                  <a:pt x="1555052" y="542010"/>
                </a:cubicBezTo>
                <a:cubicBezTo>
                  <a:pt x="2041970" y="521908"/>
                  <a:pt x="2521414" y="516840"/>
                  <a:pt x="2993390" y="526807"/>
                </a:cubicBezTo>
                <a:close/>
                <a:moveTo>
                  <a:pt x="2719515" y="651285"/>
                </a:moveTo>
                <a:cubicBezTo>
                  <a:pt x="2828989" y="654959"/>
                  <a:pt x="2937891" y="659311"/>
                  <a:pt x="3046222" y="664335"/>
                </a:cubicBezTo>
                <a:cubicBezTo>
                  <a:pt x="2837307" y="710452"/>
                  <a:pt x="2624626" y="759863"/>
                  <a:pt x="2408174" y="812568"/>
                </a:cubicBezTo>
                <a:lnTo>
                  <a:pt x="2340928" y="829039"/>
                </a:lnTo>
                <a:cubicBezTo>
                  <a:pt x="2386775" y="806024"/>
                  <a:pt x="2432895" y="783384"/>
                  <a:pt x="2479294" y="761130"/>
                </a:cubicBezTo>
                <a:cubicBezTo>
                  <a:pt x="2558288" y="723375"/>
                  <a:pt x="2638298" y="686760"/>
                  <a:pt x="2719324" y="651285"/>
                </a:cubicBezTo>
                <a:close/>
                <a:moveTo>
                  <a:pt x="2410524" y="821817"/>
                </a:moveTo>
                <a:cubicBezTo>
                  <a:pt x="2638616" y="766280"/>
                  <a:pt x="2862625" y="714360"/>
                  <a:pt x="3082544" y="666045"/>
                </a:cubicBezTo>
                <a:cubicBezTo>
                  <a:pt x="3448387" y="683573"/>
                  <a:pt x="3806889" y="708912"/>
                  <a:pt x="4158044" y="742062"/>
                </a:cubicBezTo>
                <a:cubicBezTo>
                  <a:pt x="4001408" y="812296"/>
                  <a:pt x="3847973" y="887445"/>
                  <a:pt x="3697732" y="967517"/>
                </a:cubicBezTo>
                <a:cubicBezTo>
                  <a:pt x="3568319" y="997797"/>
                  <a:pt x="3439541" y="1029072"/>
                  <a:pt x="3311398" y="1061335"/>
                </a:cubicBezTo>
                <a:cubicBezTo>
                  <a:pt x="3079623" y="1119824"/>
                  <a:pt x="2859488" y="1178952"/>
                  <a:pt x="2650998" y="1238708"/>
                </a:cubicBezTo>
                <a:cubicBezTo>
                  <a:pt x="2376253" y="1191704"/>
                  <a:pt x="2099393" y="1150446"/>
                  <a:pt x="1820418" y="1114927"/>
                </a:cubicBezTo>
                <a:cubicBezTo>
                  <a:pt x="1976419" y="1021299"/>
                  <a:pt x="2137048" y="932504"/>
                  <a:pt x="2302320" y="848550"/>
                </a:cubicBezTo>
                <a:cubicBezTo>
                  <a:pt x="2338051" y="839510"/>
                  <a:pt x="2374056" y="830603"/>
                  <a:pt x="2410333" y="821817"/>
                </a:cubicBezTo>
                <a:close/>
                <a:moveTo>
                  <a:pt x="1805432" y="1112710"/>
                </a:moveTo>
                <a:cubicBezTo>
                  <a:pt x="1687278" y="1097760"/>
                  <a:pt x="1568749" y="1083804"/>
                  <a:pt x="1449832" y="1070837"/>
                </a:cubicBezTo>
                <a:cubicBezTo>
                  <a:pt x="1699514" y="1002295"/>
                  <a:pt x="1972691" y="930205"/>
                  <a:pt x="2262188" y="858242"/>
                </a:cubicBezTo>
                <a:cubicBezTo>
                  <a:pt x="2105768" y="938611"/>
                  <a:pt x="1953451" y="1023434"/>
                  <a:pt x="1805242" y="1112710"/>
                </a:cubicBezTo>
                <a:close/>
                <a:moveTo>
                  <a:pt x="1792351" y="1120692"/>
                </a:moveTo>
                <a:cubicBezTo>
                  <a:pt x="1749425" y="1146664"/>
                  <a:pt x="1706753" y="1172827"/>
                  <a:pt x="1664526" y="1199559"/>
                </a:cubicBezTo>
                <a:cubicBezTo>
                  <a:pt x="1527620" y="1180980"/>
                  <a:pt x="1390034" y="1163850"/>
                  <a:pt x="1251776" y="1148184"/>
                </a:cubicBezTo>
                <a:cubicBezTo>
                  <a:pt x="1232726" y="1146031"/>
                  <a:pt x="1213676" y="1144067"/>
                  <a:pt x="1194626" y="1141850"/>
                </a:cubicBezTo>
                <a:cubicBezTo>
                  <a:pt x="1268794" y="1120736"/>
                  <a:pt x="1345546" y="1099324"/>
                  <a:pt x="1424877" y="1077615"/>
                </a:cubicBezTo>
                <a:lnTo>
                  <a:pt x="1430401" y="1078185"/>
                </a:lnTo>
                <a:cubicBezTo>
                  <a:pt x="1551349" y="1091279"/>
                  <a:pt x="1671936" y="1105444"/>
                  <a:pt x="1792161" y="1120692"/>
                </a:cubicBezTo>
                <a:close/>
                <a:moveTo>
                  <a:pt x="1666748" y="1209378"/>
                </a:moveTo>
                <a:cubicBezTo>
                  <a:pt x="1905000" y="1241686"/>
                  <a:pt x="2141239" y="1278320"/>
                  <a:pt x="2375472" y="1319287"/>
                </a:cubicBezTo>
                <a:cubicBezTo>
                  <a:pt x="2289029" y="1345215"/>
                  <a:pt x="2204974" y="1370997"/>
                  <a:pt x="2123313" y="1396634"/>
                </a:cubicBezTo>
                <a:cubicBezTo>
                  <a:pt x="1925574" y="1362255"/>
                  <a:pt x="1725613" y="1330898"/>
                  <a:pt x="1523429" y="1302563"/>
                </a:cubicBezTo>
                <a:cubicBezTo>
                  <a:pt x="1570419" y="1271142"/>
                  <a:pt x="1618126" y="1240102"/>
                  <a:pt x="1666558" y="1209442"/>
                </a:cubicBezTo>
                <a:close/>
                <a:moveTo>
                  <a:pt x="2103565" y="1402842"/>
                </a:moveTo>
                <a:cubicBezTo>
                  <a:pt x="1982280" y="1440851"/>
                  <a:pt x="1866500" y="1478435"/>
                  <a:pt x="1756220" y="1515601"/>
                </a:cubicBezTo>
                <a:cubicBezTo>
                  <a:pt x="1610424" y="1491320"/>
                  <a:pt x="1463186" y="1468515"/>
                  <a:pt x="1314514" y="1447186"/>
                </a:cubicBezTo>
                <a:cubicBezTo>
                  <a:pt x="1379157" y="1400733"/>
                  <a:pt x="1444771" y="1355186"/>
                  <a:pt x="1511364" y="1310545"/>
                </a:cubicBezTo>
                <a:cubicBezTo>
                  <a:pt x="1710754" y="1338291"/>
                  <a:pt x="1908092" y="1369078"/>
                  <a:pt x="2103374" y="1402906"/>
                </a:cubicBezTo>
                <a:close/>
                <a:moveTo>
                  <a:pt x="1736789" y="1522126"/>
                </a:moveTo>
                <a:cubicBezTo>
                  <a:pt x="1584389" y="1573393"/>
                  <a:pt x="1442930" y="1622767"/>
                  <a:pt x="1312418" y="1670233"/>
                </a:cubicBezTo>
                <a:cubicBezTo>
                  <a:pt x="1247775" y="1645318"/>
                  <a:pt x="1181926" y="1620486"/>
                  <a:pt x="1114870" y="1595736"/>
                </a:cubicBezTo>
                <a:cubicBezTo>
                  <a:pt x="1176509" y="1548054"/>
                  <a:pt x="1239266" y="1501202"/>
                  <a:pt x="1303147" y="1455168"/>
                </a:cubicBezTo>
                <a:cubicBezTo>
                  <a:pt x="1449280" y="1476072"/>
                  <a:pt x="1593831" y="1498390"/>
                  <a:pt x="1736789" y="1522126"/>
                </a:cubicBezTo>
                <a:close/>
                <a:moveTo>
                  <a:pt x="1298639" y="1675174"/>
                </a:moveTo>
                <a:cubicBezTo>
                  <a:pt x="1206989" y="1708451"/>
                  <a:pt x="1121175" y="1740403"/>
                  <a:pt x="1041210" y="1771019"/>
                </a:cubicBezTo>
                <a:cubicBezTo>
                  <a:pt x="1009206" y="1758052"/>
                  <a:pt x="976865" y="1745047"/>
                  <a:pt x="944181" y="1731997"/>
                </a:cubicBezTo>
                <a:cubicBezTo>
                  <a:pt x="992905" y="1691708"/>
                  <a:pt x="1043857" y="1650830"/>
                  <a:pt x="1097026" y="1609356"/>
                </a:cubicBezTo>
                <a:lnTo>
                  <a:pt x="1105853" y="1602578"/>
                </a:lnTo>
                <a:cubicBezTo>
                  <a:pt x="1171340" y="1626732"/>
                  <a:pt x="1235647" y="1650931"/>
                  <a:pt x="1298766" y="1675174"/>
                </a:cubicBezTo>
                <a:close/>
                <a:moveTo>
                  <a:pt x="1847152" y="2137613"/>
                </a:moveTo>
                <a:cubicBezTo>
                  <a:pt x="1760157" y="2175919"/>
                  <a:pt x="1680655" y="2211983"/>
                  <a:pt x="1608646" y="2245810"/>
                </a:cubicBezTo>
                <a:lnTo>
                  <a:pt x="1591691" y="2253729"/>
                </a:lnTo>
                <a:cubicBezTo>
                  <a:pt x="1366838" y="2136409"/>
                  <a:pt x="1101154" y="2008130"/>
                  <a:pt x="795719" y="1877317"/>
                </a:cubicBezTo>
                <a:lnTo>
                  <a:pt x="861060" y="1851281"/>
                </a:lnTo>
                <a:cubicBezTo>
                  <a:pt x="917194" y="1829154"/>
                  <a:pt x="977328" y="1805797"/>
                  <a:pt x="1041464" y="1781218"/>
                </a:cubicBezTo>
                <a:cubicBezTo>
                  <a:pt x="1341374" y="1903099"/>
                  <a:pt x="1610614" y="2023903"/>
                  <a:pt x="1847279" y="2137549"/>
                </a:cubicBezTo>
                <a:close/>
                <a:moveTo>
                  <a:pt x="1054164" y="1776277"/>
                </a:moveTo>
                <a:cubicBezTo>
                  <a:pt x="1134345" y="1745743"/>
                  <a:pt x="1220362" y="1713772"/>
                  <a:pt x="1312228" y="1680369"/>
                </a:cubicBezTo>
                <a:cubicBezTo>
                  <a:pt x="1609725" y="1794711"/>
                  <a:pt x="1881505" y="1909054"/>
                  <a:pt x="2125917" y="2018836"/>
                </a:cubicBezTo>
                <a:cubicBezTo>
                  <a:pt x="2030413" y="2058156"/>
                  <a:pt x="1941341" y="2096056"/>
                  <a:pt x="1858709" y="2132545"/>
                </a:cubicBezTo>
                <a:cubicBezTo>
                  <a:pt x="1622616" y="2018899"/>
                  <a:pt x="1353884" y="1898221"/>
                  <a:pt x="1054164" y="1776277"/>
                </a:cubicBezTo>
                <a:close/>
                <a:moveTo>
                  <a:pt x="2609914" y="1688540"/>
                </a:moveTo>
                <a:cubicBezTo>
                  <a:pt x="2690730" y="1706025"/>
                  <a:pt x="2770969" y="1723996"/>
                  <a:pt x="2850642" y="1742449"/>
                </a:cubicBezTo>
                <a:cubicBezTo>
                  <a:pt x="2652141" y="1812132"/>
                  <a:pt x="2469642" y="1881118"/>
                  <a:pt x="2303272" y="1946999"/>
                </a:cubicBezTo>
                <a:cubicBezTo>
                  <a:pt x="2394966" y="1865154"/>
                  <a:pt x="2497201" y="1778178"/>
                  <a:pt x="2610231" y="1688540"/>
                </a:cubicBezTo>
                <a:close/>
                <a:moveTo>
                  <a:pt x="2619566" y="1680939"/>
                </a:moveTo>
                <a:cubicBezTo>
                  <a:pt x="2661431" y="1647871"/>
                  <a:pt x="2704700" y="1614531"/>
                  <a:pt x="2749360" y="1580913"/>
                </a:cubicBezTo>
                <a:cubicBezTo>
                  <a:pt x="2768029" y="1566850"/>
                  <a:pt x="2786888" y="1552976"/>
                  <a:pt x="2805748" y="1539103"/>
                </a:cubicBezTo>
                <a:cubicBezTo>
                  <a:pt x="2935288" y="1567021"/>
                  <a:pt x="3063685" y="1596325"/>
                  <a:pt x="3190939" y="1627030"/>
                </a:cubicBezTo>
                <a:cubicBezTo>
                  <a:pt x="3078925" y="1663645"/>
                  <a:pt x="2971083" y="1700152"/>
                  <a:pt x="2867406" y="1736558"/>
                </a:cubicBezTo>
                <a:cubicBezTo>
                  <a:pt x="2785663" y="1717509"/>
                  <a:pt x="2703151" y="1698974"/>
                  <a:pt x="2619883" y="1680939"/>
                </a:cubicBezTo>
                <a:close/>
                <a:moveTo>
                  <a:pt x="3208592" y="1631274"/>
                </a:moveTo>
                <a:cubicBezTo>
                  <a:pt x="3454127" y="1690694"/>
                  <a:pt x="3695275" y="1755100"/>
                  <a:pt x="3932047" y="1824485"/>
                </a:cubicBezTo>
                <a:cubicBezTo>
                  <a:pt x="3869608" y="1874529"/>
                  <a:pt x="3811060" y="1923307"/>
                  <a:pt x="3756406" y="1970818"/>
                </a:cubicBezTo>
                <a:cubicBezTo>
                  <a:pt x="3474847" y="1887408"/>
                  <a:pt x="3184271" y="1810675"/>
                  <a:pt x="2884678" y="1740612"/>
                </a:cubicBezTo>
                <a:cubicBezTo>
                  <a:pt x="2988647" y="1704333"/>
                  <a:pt x="3096724" y="1667889"/>
                  <a:pt x="3208909" y="1631274"/>
                </a:cubicBezTo>
                <a:close/>
                <a:moveTo>
                  <a:pt x="3225864" y="1625636"/>
                </a:moveTo>
                <a:cubicBezTo>
                  <a:pt x="3306553" y="1599493"/>
                  <a:pt x="3389357" y="1573355"/>
                  <a:pt x="3474276" y="1547212"/>
                </a:cubicBezTo>
                <a:cubicBezTo>
                  <a:pt x="3680098" y="1596876"/>
                  <a:pt x="3883704" y="1649791"/>
                  <a:pt x="4085082" y="1705961"/>
                </a:cubicBezTo>
                <a:cubicBezTo>
                  <a:pt x="4035127" y="1743545"/>
                  <a:pt x="3987248" y="1780648"/>
                  <a:pt x="3941445" y="1817263"/>
                </a:cubicBezTo>
                <a:cubicBezTo>
                  <a:pt x="3707467" y="1748512"/>
                  <a:pt x="3469050" y="1684632"/>
                  <a:pt x="3226181" y="1625636"/>
                </a:cubicBezTo>
                <a:close/>
                <a:moveTo>
                  <a:pt x="4096322" y="1709192"/>
                </a:moveTo>
                <a:cubicBezTo>
                  <a:pt x="4217353" y="1743229"/>
                  <a:pt x="4337577" y="1778494"/>
                  <a:pt x="4457002" y="1814983"/>
                </a:cubicBezTo>
                <a:cubicBezTo>
                  <a:pt x="4370134" y="1842602"/>
                  <a:pt x="4286168" y="1870051"/>
                  <a:pt x="4205097" y="1897335"/>
                </a:cubicBezTo>
                <a:cubicBezTo>
                  <a:pt x="4121487" y="1871064"/>
                  <a:pt x="4037222" y="1845408"/>
                  <a:pt x="3952304" y="1820367"/>
                </a:cubicBezTo>
                <a:cubicBezTo>
                  <a:pt x="3998278" y="1783961"/>
                  <a:pt x="4046391" y="1746903"/>
                  <a:pt x="4096639" y="1709192"/>
                </a:cubicBezTo>
                <a:close/>
                <a:moveTo>
                  <a:pt x="4472940" y="1819924"/>
                </a:moveTo>
                <a:cubicBezTo>
                  <a:pt x="4596003" y="1857679"/>
                  <a:pt x="4718177" y="1896720"/>
                  <a:pt x="4839462" y="1937054"/>
                </a:cubicBezTo>
                <a:cubicBezTo>
                  <a:pt x="4929588" y="1967080"/>
                  <a:pt x="5017624" y="1997297"/>
                  <a:pt x="5103559" y="2027704"/>
                </a:cubicBezTo>
                <a:cubicBezTo>
                  <a:pt x="5051533" y="2073777"/>
                  <a:pt x="5004308" y="2117468"/>
                  <a:pt x="4961890" y="2158771"/>
                </a:cubicBezTo>
                <a:cubicBezTo>
                  <a:pt x="4833239" y="2110075"/>
                  <a:pt x="4698683" y="2061513"/>
                  <a:pt x="4558221" y="2013071"/>
                </a:cubicBezTo>
                <a:cubicBezTo>
                  <a:pt x="4446969" y="1975062"/>
                  <a:pt x="4334510" y="1938112"/>
                  <a:pt x="4220845" y="1902212"/>
                </a:cubicBezTo>
                <a:cubicBezTo>
                  <a:pt x="4302081" y="1875017"/>
                  <a:pt x="4386218" y="1847588"/>
                  <a:pt x="4473258" y="1819924"/>
                </a:cubicBezTo>
                <a:close/>
                <a:moveTo>
                  <a:pt x="4842891" y="1928185"/>
                </a:moveTo>
                <a:cubicBezTo>
                  <a:pt x="4725842" y="1889163"/>
                  <a:pt x="4608049" y="1851388"/>
                  <a:pt x="4489514" y="1814856"/>
                </a:cubicBezTo>
                <a:cubicBezTo>
                  <a:pt x="4574432" y="1787996"/>
                  <a:pt x="4662024" y="1761156"/>
                  <a:pt x="4752277" y="1734341"/>
                </a:cubicBezTo>
                <a:cubicBezTo>
                  <a:pt x="4907852" y="1780160"/>
                  <a:pt x="5062220" y="1827887"/>
                  <a:pt x="5215382" y="1877507"/>
                </a:cubicBezTo>
                <a:lnTo>
                  <a:pt x="5263261" y="1893154"/>
                </a:lnTo>
                <a:cubicBezTo>
                  <a:pt x="5208861" y="1937117"/>
                  <a:pt x="5158486" y="1979668"/>
                  <a:pt x="5112131" y="2020799"/>
                </a:cubicBezTo>
                <a:cubicBezTo>
                  <a:pt x="5024628" y="1989677"/>
                  <a:pt x="4934985" y="1958801"/>
                  <a:pt x="4843209" y="1928185"/>
                </a:cubicBezTo>
                <a:close/>
                <a:moveTo>
                  <a:pt x="5273294" y="1896511"/>
                </a:moveTo>
                <a:cubicBezTo>
                  <a:pt x="5421884" y="1945371"/>
                  <a:pt x="5565267" y="1994637"/>
                  <a:pt x="5703443" y="2044301"/>
                </a:cubicBezTo>
                <a:cubicBezTo>
                  <a:pt x="5605272" y="2074791"/>
                  <a:pt x="5511800" y="2104799"/>
                  <a:pt x="5423027" y="2134319"/>
                </a:cubicBezTo>
                <a:cubicBezTo>
                  <a:pt x="5325663" y="2097533"/>
                  <a:pt x="5225288" y="2060753"/>
                  <a:pt x="5121910" y="2023967"/>
                </a:cubicBezTo>
                <a:cubicBezTo>
                  <a:pt x="5172285" y="1980086"/>
                  <a:pt x="5222856" y="1937643"/>
                  <a:pt x="5273612" y="1896638"/>
                </a:cubicBezTo>
                <a:close/>
                <a:moveTo>
                  <a:pt x="5718302" y="2049686"/>
                </a:moveTo>
                <a:cubicBezTo>
                  <a:pt x="5929376" y="2125703"/>
                  <a:pt x="6127941" y="2201720"/>
                  <a:pt x="6313488" y="2277104"/>
                </a:cubicBezTo>
                <a:lnTo>
                  <a:pt x="6307138" y="2283059"/>
                </a:lnTo>
                <a:cubicBezTo>
                  <a:pt x="6247003" y="2337982"/>
                  <a:pt x="6195251" y="2388216"/>
                  <a:pt x="6151499" y="2432560"/>
                </a:cubicBezTo>
                <a:cubicBezTo>
                  <a:pt x="5936361" y="2337538"/>
                  <a:pt x="5697919" y="2238652"/>
                  <a:pt x="5437315" y="2139703"/>
                </a:cubicBezTo>
                <a:cubicBezTo>
                  <a:pt x="5526297" y="2110310"/>
                  <a:pt x="5620068" y="2080346"/>
                  <a:pt x="5718620" y="2049813"/>
                </a:cubicBezTo>
                <a:close/>
                <a:moveTo>
                  <a:pt x="5733415" y="2044998"/>
                </a:moveTo>
                <a:cubicBezTo>
                  <a:pt x="5934139" y="1983171"/>
                  <a:pt x="6153912" y="1919950"/>
                  <a:pt x="6390958" y="1858122"/>
                </a:cubicBezTo>
                <a:cubicBezTo>
                  <a:pt x="6618224" y="1799000"/>
                  <a:pt x="6847904" y="1744331"/>
                  <a:pt x="7080123" y="1694115"/>
                </a:cubicBezTo>
                <a:cubicBezTo>
                  <a:pt x="6739383" y="1913298"/>
                  <a:pt x="6487224" y="2119622"/>
                  <a:pt x="6321298" y="2270009"/>
                </a:cubicBezTo>
                <a:cubicBezTo>
                  <a:pt x="6138228" y="2195829"/>
                  <a:pt x="5942140" y="2120319"/>
                  <a:pt x="5733733" y="2045125"/>
                </a:cubicBezTo>
                <a:close/>
                <a:moveTo>
                  <a:pt x="6388227" y="1849000"/>
                </a:moveTo>
                <a:cubicBezTo>
                  <a:pt x="6146864" y="1912221"/>
                  <a:pt x="5922899" y="1976456"/>
                  <a:pt x="5718874" y="2039804"/>
                </a:cubicBezTo>
                <a:cubicBezTo>
                  <a:pt x="5578793" y="1989379"/>
                  <a:pt x="5433314" y="1939290"/>
                  <a:pt x="5282438" y="1889543"/>
                </a:cubicBezTo>
                <a:cubicBezTo>
                  <a:pt x="5495290" y="1719442"/>
                  <a:pt x="5719756" y="1564328"/>
                  <a:pt x="5954205" y="1425331"/>
                </a:cubicBezTo>
                <a:cubicBezTo>
                  <a:pt x="6303410" y="1348807"/>
                  <a:pt x="6658357" y="1281975"/>
                  <a:pt x="7019036" y="1224835"/>
                </a:cubicBezTo>
                <a:cubicBezTo>
                  <a:pt x="7219125" y="1275938"/>
                  <a:pt x="7414895" y="1330290"/>
                  <a:pt x="7606475" y="1387892"/>
                </a:cubicBezTo>
                <a:cubicBezTo>
                  <a:pt x="7533195" y="1426452"/>
                  <a:pt x="7460996" y="1466000"/>
                  <a:pt x="7389876" y="1506543"/>
                </a:cubicBezTo>
                <a:cubicBezTo>
                  <a:pt x="7288276" y="1564442"/>
                  <a:pt x="7193026" y="1622342"/>
                  <a:pt x="7103301" y="1679418"/>
                </a:cubicBezTo>
                <a:cubicBezTo>
                  <a:pt x="6862636" y="1731028"/>
                  <a:pt x="6624383" y="1787597"/>
                  <a:pt x="6388545" y="1849127"/>
                </a:cubicBezTo>
                <a:close/>
                <a:moveTo>
                  <a:pt x="7394829" y="1514524"/>
                </a:moveTo>
                <a:cubicBezTo>
                  <a:pt x="7468426" y="1472588"/>
                  <a:pt x="7543229" y="1431710"/>
                  <a:pt x="7619175" y="1391883"/>
                </a:cubicBezTo>
                <a:cubicBezTo>
                  <a:pt x="7733158" y="1426262"/>
                  <a:pt x="7845552" y="1461756"/>
                  <a:pt x="7956423" y="1498371"/>
                </a:cubicBezTo>
                <a:lnTo>
                  <a:pt x="7999349" y="1512624"/>
                </a:lnTo>
                <a:cubicBezTo>
                  <a:pt x="7706995" y="1559077"/>
                  <a:pt x="7417182" y="1612796"/>
                  <a:pt x="7129844" y="1673781"/>
                </a:cubicBezTo>
                <a:cubicBezTo>
                  <a:pt x="7226364" y="1612967"/>
                  <a:pt x="7316089" y="1559755"/>
                  <a:pt x="7395146" y="1514651"/>
                </a:cubicBezTo>
                <a:close/>
                <a:moveTo>
                  <a:pt x="7959979" y="1489565"/>
                </a:moveTo>
                <a:cubicBezTo>
                  <a:pt x="7851902" y="1453837"/>
                  <a:pt x="7742238" y="1419186"/>
                  <a:pt x="7631049" y="1385612"/>
                </a:cubicBezTo>
                <a:cubicBezTo>
                  <a:pt x="7713663" y="1342535"/>
                  <a:pt x="7797610" y="1300726"/>
                  <a:pt x="7882890" y="1260183"/>
                </a:cubicBezTo>
                <a:cubicBezTo>
                  <a:pt x="7995285" y="1294391"/>
                  <a:pt x="8106601" y="1329720"/>
                  <a:pt x="8216773" y="1366164"/>
                </a:cubicBezTo>
                <a:cubicBezTo>
                  <a:pt x="8297228" y="1392814"/>
                  <a:pt x="8375777" y="1419648"/>
                  <a:pt x="8452421" y="1446679"/>
                </a:cubicBezTo>
                <a:cubicBezTo>
                  <a:pt x="8307642" y="1465810"/>
                  <a:pt x="8163307" y="1486715"/>
                  <a:pt x="8019415" y="1509393"/>
                </a:cubicBezTo>
                <a:close/>
                <a:moveTo>
                  <a:pt x="8472297" y="1453711"/>
                </a:moveTo>
                <a:cubicBezTo>
                  <a:pt x="8609965" y="1502406"/>
                  <a:pt x="8741346" y="1551266"/>
                  <a:pt x="8866505" y="1600297"/>
                </a:cubicBezTo>
                <a:cubicBezTo>
                  <a:pt x="8790686" y="1646750"/>
                  <a:pt x="8717217" y="1693102"/>
                  <a:pt x="8646096" y="1739345"/>
                </a:cubicBezTo>
                <a:cubicBezTo>
                  <a:pt x="8461248" y="1665482"/>
                  <a:pt x="8258746" y="1590288"/>
                  <a:pt x="8038846" y="1515918"/>
                </a:cubicBezTo>
                <a:cubicBezTo>
                  <a:pt x="8182991" y="1493537"/>
                  <a:pt x="8327645" y="1472842"/>
                  <a:pt x="8472805" y="1453837"/>
                </a:cubicBezTo>
                <a:close/>
                <a:moveTo>
                  <a:pt x="8493061" y="1450987"/>
                </a:moveTo>
                <a:cubicBezTo>
                  <a:pt x="8621332" y="1434345"/>
                  <a:pt x="8749919" y="1419123"/>
                  <a:pt x="8878760" y="1405313"/>
                </a:cubicBezTo>
                <a:cubicBezTo>
                  <a:pt x="8945753" y="1428796"/>
                  <a:pt x="9011412" y="1452336"/>
                  <a:pt x="9075610" y="1475946"/>
                </a:cubicBezTo>
                <a:cubicBezTo>
                  <a:pt x="9033955" y="1500018"/>
                  <a:pt x="8992235" y="1524514"/>
                  <a:pt x="8950452" y="1549429"/>
                </a:cubicBezTo>
                <a:cubicBezTo>
                  <a:pt x="8925623" y="1564252"/>
                  <a:pt x="8901049" y="1579031"/>
                  <a:pt x="8876602" y="1593772"/>
                </a:cubicBezTo>
                <a:cubicBezTo>
                  <a:pt x="8755126" y="1546388"/>
                  <a:pt x="8627428" y="1498833"/>
                  <a:pt x="8493570" y="1451113"/>
                </a:cubicBezTo>
                <a:close/>
                <a:moveTo>
                  <a:pt x="8900732" y="1402969"/>
                </a:moveTo>
                <a:lnTo>
                  <a:pt x="8926132" y="1400308"/>
                </a:lnTo>
                <a:cubicBezTo>
                  <a:pt x="9040050" y="1388399"/>
                  <a:pt x="9154160" y="1377649"/>
                  <a:pt x="9268523" y="1368064"/>
                </a:cubicBezTo>
                <a:cubicBezTo>
                  <a:pt x="9208198" y="1401050"/>
                  <a:pt x="9147683" y="1434915"/>
                  <a:pt x="9086913" y="1469674"/>
                </a:cubicBezTo>
                <a:cubicBezTo>
                  <a:pt x="9026271" y="1447502"/>
                  <a:pt x="8964358" y="1425312"/>
                  <a:pt x="8901240" y="1403096"/>
                </a:cubicBezTo>
                <a:close/>
                <a:moveTo>
                  <a:pt x="8955659" y="1557474"/>
                </a:moveTo>
                <a:cubicBezTo>
                  <a:pt x="8999665" y="1531166"/>
                  <a:pt x="9043543" y="1505402"/>
                  <a:pt x="9087421" y="1480190"/>
                </a:cubicBezTo>
                <a:cubicBezTo>
                  <a:pt x="9344850" y="1574768"/>
                  <a:pt x="9580944" y="1669473"/>
                  <a:pt x="9794557" y="1760947"/>
                </a:cubicBezTo>
                <a:cubicBezTo>
                  <a:pt x="9735058" y="1766477"/>
                  <a:pt x="9675812" y="1772286"/>
                  <a:pt x="9616757" y="1778368"/>
                </a:cubicBezTo>
                <a:cubicBezTo>
                  <a:pt x="9538271" y="1786559"/>
                  <a:pt x="9459976" y="1795281"/>
                  <a:pt x="9381807" y="1804530"/>
                </a:cubicBezTo>
                <a:cubicBezTo>
                  <a:pt x="9230233" y="1737255"/>
                  <a:pt x="9065514" y="1668079"/>
                  <a:pt x="8887968" y="1598460"/>
                </a:cubicBezTo>
                <a:cubicBezTo>
                  <a:pt x="8910510" y="1584859"/>
                  <a:pt x="8933244" y="1571240"/>
                  <a:pt x="8956167" y="1557601"/>
                </a:cubicBezTo>
                <a:close/>
                <a:moveTo>
                  <a:pt x="8875776" y="1215016"/>
                </a:moveTo>
                <a:cubicBezTo>
                  <a:pt x="9020746" y="1260456"/>
                  <a:pt x="9160891" y="1306408"/>
                  <a:pt x="9296209" y="1352861"/>
                </a:cubicBezTo>
                <a:lnTo>
                  <a:pt x="9288907" y="1356788"/>
                </a:lnTo>
                <a:cubicBezTo>
                  <a:pt x="9167241" y="1366924"/>
                  <a:pt x="9045829" y="1378282"/>
                  <a:pt x="8924607" y="1390870"/>
                </a:cubicBezTo>
                <a:lnTo>
                  <a:pt x="8880157" y="1395684"/>
                </a:lnTo>
                <a:cubicBezTo>
                  <a:pt x="8759254" y="1353241"/>
                  <a:pt x="8634095" y="1311159"/>
                  <a:pt x="8504745" y="1269432"/>
                </a:cubicBezTo>
                <a:cubicBezTo>
                  <a:pt x="8378127" y="1228680"/>
                  <a:pt x="8250555" y="1189380"/>
                  <a:pt x="8121968" y="1151542"/>
                </a:cubicBezTo>
                <a:cubicBezTo>
                  <a:pt x="8192262" y="1121008"/>
                  <a:pt x="8263383" y="1091298"/>
                  <a:pt x="8335328" y="1062412"/>
                </a:cubicBezTo>
                <a:lnTo>
                  <a:pt x="8354886" y="1060638"/>
                </a:lnTo>
                <a:cubicBezTo>
                  <a:pt x="8530272" y="1109751"/>
                  <a:pt x="8704072" y="1161253"/>
                  <a:pt x="8876284" y="1215143"/>
                </a:cubicBezTo>
                <a:close/>
                <a:moveTo>
                  <a:pt x="8382064" y="1058484"/>
                </a:moveTo>
                <a:cubicBezTo>
                  <a:pt x="8942197" y="1009789"/>
                  <a:pt x="9510205" y="984070"/>
                  <a:pt x="10085959" y="981327"/>
                </a:cubicBezTo>
                <a:cubicBezTo>
                  <a:pt x="9820021" y="1088555"/>
                  <a:pt x="9560306" y="1210582"/>
                  <a:pt x="9308084" y="1346843"/>
                </a:cubicBezTo>
                <a:cubicBezTo>
                  <a:pt x="9170289" y="1299586"/>
                  <a:pt x="9027414" y="1252708"/>
                  <a:pt x="8879522" y="1206211"/>
                </a:cubicBezTo>
                <a:cubicBezTo>
                  <a:pt x="8715184" y="1154646"/>
                  <a:pt x="8549386" y="1105406"/>
                  <a:pt x="8382064" y="1058484"/>
                </a:cubicBezTo>
                <a:close/>
                <a:moveTo>
                  <a:pt x="8345615" y="1048285"/>
                </a:moveTo>
                <a:cubicBezTo>
                  <a:pt x="8010525" y="954784"/>
                  <a:pt x="7670420" y="870487"/>
                  <a:pt x="7325296" y="795401"/>
                </a:cubicBezTo>
                <a:lnTo>
                  <a:pt x="7329995" y="793817"/>
                </a:lnTo>
                <a:cubicBezTo>
                  <a:pt x="8026718" y="726035"/>
                  <a:pt x="8740077" y="690497"/>
                  <a:pt x="9465691" y="686886"/>
                </a:cubicBezTo>
                <a:cubicBezTo>
                  <a:pt x="9415844" y="699556"/>
                  <a:pt x="9366250" y="712498"/>
                  <a:pt x="9316910" y="725718"/>
                </a:cubicBezTo>
                <a:cubicBezTo>
                  <a:pt x="8987155" y="814348"/>
                  <a:pt x="8662860" y="922052"/>
                  <a:pt x="8345678" y="1048285"/>
                </a:cubicBezTo>
                <a:close/>
                <a:moveTo>
                  <a:pt x="6496812" y="492409"/>
                </a:moveTo>
                <a:cubicBezTo>
                  <a:pt x="6401308" y="523112"/>
                  <a:pt x="6306966" y="554975"/>
                  <a:pt x="6213793" y="588001"/>
                </a:cubicBezTo>
                <a:cubicBezTo>
                  <a:pt x="6141149" y="576682"/>
                  <a:pt x="6068397" y="565745"/>
                  <a:pt x="5995543" y="555186"/>
                </a:cubicBezTo>
                <a:cubicBezTo>
                  <a:pt x="6162040" y="532719"/>
                  <a:pt x="6329128" y="511793"/>
                  <a:pt x="6496812" y="492409"/>
                </a:cubicBezTo>
                <a:close/>
                <a:moveTo>
                  <a:pt x="6194997" y="594652"/>
                </a:moveTo>
                <a:cubicBezTo>
                  <a:pt x="6126753" y="619020"/>
                  <a:pt x="6059024" y="644082"/>
                  <a:pt x="5991797" y="669846"/>
                </a:cubicBezTo>
                <a:cubicBezTo>
                  <a:pt x="5863317" y="649023"/>
                  <a:pt x="5734196" y="629472"/>
                  <a:pt x="5604447" y="611186"/>
                </a:cubicBezTo>
                <a:cubicBezTo>
                  <a:pt x="5722982" y="593279"/>
                  <a:pt x="5841810" y="576175"/>
                  <a:pt x="5960936" y="559874"/>
                </a:cubicBezTo>
                <a:cubicBezTo>
                  <a:pt x="6039250" y="570939"/>
                  <a:pt x="6117273" y="582532"/>
                  <a:pt x="6194997" y="594652"/>
                </a:cubicBezTo>
                <a:close/>
                <a:moveTo>
                  <a:pt x="5083747" y="454400"/>
                </a:moveTo>
                <a:cubicBezTo>
                  <a:pt x="5366785" y="482020"/>
                  <a:pt x="5647881" y="515531"/>
                  <a:pt x="5927027" y="554933"/>
                </a:cubicBezTo>
                <a:cubicBezTo>
                  <a:pt x="5808199" y="571361"/>
                  <a:pt x="5689664" y="588571"/>
                  <a:pt x="5571427" y="606561"/>
                </a:cubicBezTo>
                <a:cubicBezTo>
                  <a:pt x="5351291" y="576028"/>
                  <a:pt x="5129422" y="549211"/>
                  <a:pt x="4905820" y="526110"/>
                </a:cubicBezTo>
                <a:cubicBezTo>
                  <a:pt x="4857134" y="521126"/>
                  <a:pt x="4808455" y="516291"/>
                  <a:pt x="4759770" y="511603"/>
                </a:cubicBezTo>
                <a:cubicBezTo>
                  <a:pt x="4826953" y="487911"/>
                  <a:pt x="4894688" y="465043"/>
                  <a:pt x="4962970" y="442998"/>
                </a:cubicBezTo>
                <a:cubicBezTo>
                  <a:pt x="5002721" y="446735"/>
                  <a:pt x="5043170" y="450409"/>
                  <a:pt x="5083556" y="454400"/>
                </a:cubicBezTo>
                <a:close/>
                <a:moveTo>
                  <a:pt x="4635564" y="375089"/>
                </a:moveTo>
                <a:cubicBezTo>
                  <a:pt x="4967586" y="325128"/>
                  <a:pt x="5282965" y="286676"/>
                  <a:pt x="5581714" y="259733"/>
                </a:cubicBezTo>
                <a:cubicBezTo>
                  <a:pt x="5371230" y="309946"/>
                  <a:pt x="5164392" y="367888"/>
                  <a:pt x="4961192" y="433559"/>
                </a:cubicBezTo>
                <a:cubicBezTo>
                  <a:pt x="4807268" y="419496"/>
                  <a:pt x="4652753" y="407185"/>
                  <a:pt x="4497642" y="396627"/>
                </a:cubicBezTo>
                <a:cubicBezTo>
                  <a:pt x="4544041" y="389152"/>
                  <a:pt x="4590015" y="381973"/>
                  <a:pt x="4635564" y="375089"/>
                </a:cubicBezTo>
                <a:close/>
                <a:moveTo>
                  <a:pt x="4455668" y="403089"/>
                </a:moveTo>
                <a:cubicBezTo>
                  <a:pt x="4617085" y="413731"/>
                  <a:pt x="4777950" y="426295"/>
                  <a:pt x="4938268" y="440780"/>
                </a:cubicBezTo>
                <a:cubicBezTo>
                  <a:pt x="4870533" y="462910"/>
                  <a:pt x="4803312" y="485821"/>
                  <a:pt x="4736592" y="509513"/>
                </a:cubicBezTo>
                <a:cubicBezTo>
                  <a:pt x="4529754" y="490044"/>
                  <a:pt x="4321601" y="473869"/>
                  <a:pt x="4112133" y="460988"/>
                </a:cubicBezTo>
                <a:cubicBezTo>
                  <a:pt x="4228548" y="440421"/>
                  <a:pt x="4343146" y="421122"/>
                  <a:pt x="4455922" y="403089"/>
                </a:cubicBezTo>
                <a:close/>
                <a:moveTo>
                  <a:pt x="3476879" y="361659"/>
                </a:moveTo>
                <a:cubicBezTo>
                  <a:pt x="3790823" y="367614"/>
                  <a:pt x="4102970" y="380516"/>
                  <a:pt x="4413314" y="400365"/>
                </a:cubicBezTo>
                <a:cubicBezTo>
                  <a:pt x="4301300" y="418525"/>
                  <a:pt x="4187615" y="437909"/>
                  <a:pt x="4072255" y="458518"/>
                </a:cubicBezTo>
                <a:cubicBezTo>
                  <a:pt x="3812331" y="443018"/>
                  <a:pt x="3550603" y="432461"/>
                  <a:pt x="3287078" y="426844"/>
                </a:cubicBezTo>
                <a:cubicBezTo>
                  <a:pt x="3349771" y="404461"/>
                  <a:pt x="3413043" y="382733"/>
                  <a:pt x="3476879" y="361659"/>
                </a:cubicBezTo>
                <a:close/>
                <a:moveTo>
                  <a:pt x="2518029" y="364890"/>
                </a:moveTo>
                <a:cubicBezTo>
                  <a:pt x="2829604" y="356992"/>
                  <a:pt x="3139631" y="355725"/>
                  <a:pt x="3448114" y="361089"/>
                </a:cubicBezTo>
                <a:cubicBezTo>
                  <a:pt x="3385039" y="382205"/>
                  <a:pt x="3322384" y="403891"/>
                  <a:pt x="3260154" y="426147"/>
                </a:cubicBezTo>
                <a:cubicBezTo>
                  <a:pt x="2880932" y="418630"/>
                  <a:pt x="2498427" y="421438"/>
                  <a:pt x="2112645" y="434572"/>
                </a:cubicBezTo>
                <a:cubicBezTo>
                  <a:pt x="2243709" y="410923"/>
                  <a:pt x="2378856" y="387695"/>
                  <a:pt x="2518093" y="364890"/>
                </a:cubicBezTo>
                <a:close/>
                <a:moveTo>
                  <a:pt x="1588961" y="408220"/>
                </a:moveTo>
                <a:cubicBezTo>
                  <a:pt x="1876444" y="388751"/>
                  <a:pt x="2162893" y="374941"/>
                  <a:pt x="2448306" y="366790"/>
                </a:cubicBezTo>
                <a:cubicBezTo>
                  <a:pt x="2310511" y="389680"/>
                  <a:pt x="2176799" y="413118"/>
                  <a:pt x="2047177" y="437106"/>
                </a:cubicBezTo>
                <a:cubicBezTo>
                  <a:pt x="1839405" y="444624"/>
                  <a:pt x="1630851" y="455181"/>
                  <a:pt x="1421511" y="468780"/>
                </a:cubicBezTo>
                <a:cubicBezTo>
                  <a:pt x="1477474" y="447918"/>
                  <a:pt x="1533290" y="427731"/>
                  <a:pt x="1588961" y="408220"/>
                </a:cubicBezTo>
                <a:close/>
                <a:moveTo>
                  <a:pt x="1390714" y="480373"/>
                </a:moveTo>
                <a:cubicBezTo>
                  <a:pt x="1588370" y="467196"/>
                  <a:pt x="1785366" y="456638"/>
                  <a:pt x="1981708" y="448699"/>
                </a:cubicBezTo>
                <a:cubicBezTo>
                  <a:pt x="1832610" y="476529"/>
                  <a:pt x="1689907" y="504339"/>
                  <a:pt x="1553591" y="532128"/>
                </a:cubicBezTo>
                <a:cubicBezTo>
                  <a:pt x="1440771" y="536900"/>
                  <a:pt x="1327766" y="542411"/>
                  <a:pt x="1214565" y="548662"/>
                </a:cubicBezTo>
                <a:cubicBezTo>
                  <a:pt x="1273448" y="524970"/>
                  <a:pt x="1332167" y="502207"/>
                  <a:pt x="1390714" y="480373"/>
                </a:cubicBezTo>
                <a:close/>
                <a:moveTo>
                  <a:pt x="1186879" y="559747"/>
                </a:moveTo>
                <a:cubicBezTo>
                  <a:pt x="1289749" y="554004"/>
                  <a:pt x="1392320" y="548894"/>
                  <a:pt x="1494600" y="544417"/>
                </a:cubicBezTo>
                <a:cubicBezTo>
                  <a:pt x="1342835" y="576091"/>
                  <a:pt x="1200087" y="606688"/>
                  <a:pt x="1067562" y="636462"/>
                </a:cubicBezTo>
                <a:lnTo>
                  <a:pt x="997395" y="638362"/>
                </a:lnTo>
                <a:cubicBezTo>
                  <a:pt x="1058564" y="612263"/>
                  <a:pt x="1121728" y="586058"/>
                  <a:pt x="1186879" y="559747"/>
                </a:cubicBezTo>
                <a:close/>
                <a:moveTo>
                  <a:pt x="973709" y="648434"/>
                </a:moveTo>
                <a:lnTo>
                  <a:pt x="1019683" y="647167"/>
                </a:lnTo>
                <a:cubicBezTo>
                  <a:pt x="988651" y="654218"/>
                  <a:pt x="958196" y="661186"/>
                  <a:pt x="928306" y="668072"/>
                </a:cubicBezTo>
                <a:close/>
                <a:moveTo>
                  <a:pt x="881189" y="688787"/>
                </a:moveTo>
                <a:cubicBezTo>
                  <a:pt x="941134" y="674806"/>
                  <a:pt x="1003662" y="660489"/>
                  <a:pt x="1068769" y="645837"/>
                </a:cubicBezTo>
                <a:cubicBezTo>
                  <a:pt x="1624648" y="631605"/>
                  <a:pt x="2167528" y="633167"/>
                  <a:pt x="2697417" y="650525"/>
                </a:cubicBezTo>
                <a:cubicBezTo>
                  <a:pt x="2622442" y="683592"/>
                  <a:pt x="2548211" y="717629"/>
                  <a:pt x="2474722" y="752641"/>
                </a:cubicBezTo>
                <a:cubicBezTo>
                  <a:pt x="2415458" y="780894"/>
                  <a:pt x="2356866" y="809762"/>
                  <a:pt x="2298954" y="839238"/>
                </a:cubicBezTo>
                <a:cubicBezTo>
                  <a:pt x="1985899" y="916649"/>
                  <a:pt x="1691196" y="994440"/>
                  <a:pt x="1423988" y="1067986"/>
                </a:cubicBezTo>
                <a:cubicBezTo>
                  <a:pt x="1046461" y="1027399"/>
                  <a:pt x="665461" y="997372"/>
                  <a:pt x="280988" y="977906"/>
                </a:cubicBezTo>
                <a:cubicBezTo>
                  <a:pt x="431864" y="898975"/>
                  <a:pt x="636842" y="796795"/>
                  <a:pt x="881189" y="688850"/>
                </a:cubicBezTo>
                <a:close/>
                <a:moveTo>
                  <a:pt x="138557" y="1054493"/>
                </a:moveTo>
                <a:cubicBezTo>
                  <a:pt x="174181" y="1034855"/>
                  <a:pt x="216345" y="1012050"/>
                  <a:pt x="264541" y="986648"/>
                </a:cubicBezTo>
                <a:cubicBezTo>
                  <a:pt x="645839" y="1005779"/>
                  <a:pt x="1023938" y="1035235"/>
                  <a:pt x="1398842" y="1075018"/>
                </a:cubicBezTo>
                <a:cubicBezTo>
                  <a:pt x="1319848" y="1096809"/>
                  <a:pt x="1243374" y="1118202"/>
                  <a:pt x="1169416" y="1139189"/>
                </a:cubicBezTo>
                <a:cubicBezTo>
                  <a:pt x="829354" y="1102194"/>
                  <a:pt x="485732" y="1073960"/>
                  <a:pt x="138557" y="1054493"/>
                </a:cubicBezTo>
                <a:close/>
                <a:moveTo>
                  <a:pt x="1170178" y="1148818"/>
                </a:moveTo>
                <a:cubicBezTo>
                  <a:pt x="1196975" y="1151732"/>
                  <a:pt x="1223772" y="1154583"/>
                  <a:pt x="1250442" y="1157623"/>
                </a:cubicBezTo>
                <a:cubicBezTo>
                  <a:pt x="1384891" y="1172827"/>
                  <a:pt x="1518749" y="1189443"/>
                  <a:pt x="1652016" y="1207478"/>
                </a:cubicBezTo>
                <a:cubicBezTo>
                  <a:pt x="1603883" y="1238056"/>
                  <a:pt x="1556239" y="1269096"/>
                  <a:pt x="1509078" y="1300599"/>
                </a:cubicBezTo>
                <a:cubicBezTo>
                  <a:pt x="1397908" y="1285142"/>
                  <a:pt x="1286085" y="1270617"/>
                  <a:pt x="1173607" y="1257016"/>
                </a:cubicBezTo>
                <a:cubicBezTo>
                  <a:pt x="1083393" y="1246038"/>
                  <a:pt x="992740" y="1235731"/>
                  <a:pt x="901637" y="1226102"/>
                </a:cubicBezTo>
                <a:cubicBezTo>
                  <a:pt x="986409" y="1201333"/>
                  <a:pt x="1076135" y="1175487"/>
                  <a:pt x="1170178" y="1148818"/>
                </a:cubicBezTo>
                <a:close/>
                <a:moveTo>
                  <a:pt x="877697" y="1233070"/>
                </a:moveTo>
                <a:cubicBezTo>
                  <a:pt x="976249" y="1243459"/>
                  <a:pt x="1074357" y="1254564"/>
                  <a:pt x="1172020" y="1266391"/>
                </a:cubicBezTo>
                <a:cubicBezTo>
                  <a:pt x="1280941" y="1279568"/>
                  <a:pt x="1389272" y="1293631"/>
                  <a:pt x="1497013" y="1308581"/>
                </a:cubicBezTo>
                <a:cubicBezTo>
                  <a:pt x="1430547" y="1353178"/>
                  <a:pt x="1365104" y="1398725"/>
                  <a:pt x="1300671" y="1445222"/>
                </a:cubicBezTo>
                <a:cubicBezTo>
                  <a:pt x="1236110" y="1436055"/>
                  <a:pt x="1171258" y="1427105"/>
                  <a:pt x="1106107" y="1418362"/>
                </a:cubicBezTo>
                <a:cubicBezTo>
                  <a:pt x="906336" y="1391756"/>
                  <a:pt x="703771" y="1367792"/>
                  <a:pt x="498412" y="1346463"/>
                </a:cubicBezTo>
                <a:cubicBezTo>
                  <a:pt x="609283" y="1312635"/>
                  <a:pt x="736664" y="1274436"/>
                  <a:pt x="877697" y="1233070"/>
                </a:cubicBezTo>
                <a:close/>
                <a:moveTo>
                  <a:pt x="475107" y="1353431"/>
                </a:moveTo>
                <a:cubicBezTo>
                  <a:pt x="687705" y="1375349"/>
                  <a:pt x="897426" y="1400036"/>
                  <a:pt x="1104265" y="1427485"/>
                </a:cubicBezTo>
                <a:cubicBezTo>
                  <a:pt x="1166324" y="1435929"/>
                  <a:pt x="1228109" y="1444379"/>
                  <a:pt x="1289622" y="1452824"/>
                </a:cubicBezTo>
                <a:cubicBezTo>
                  <a:pt x="1226801" y="1498181"/>
                  <a:pt x="1165035" y="1544380"/>
                  <a:pt x="1104329" y="1591429"/>
                </a:cubicBezTo>
                <a:cubicBezTo>
                  <a:pt x="994264" y="1550842"/>
                  <a:pt x="881189" y="1510489"/>
                  <a:pt x="765112" y="1470371"/>
                </a:cubicBezTo>
                <a:cubicBezTo>
                  <a:pt x="658476" y="1433547"/>
                  <a:pt x="551223" y="1397648"/>
                  <a:pt x="443357" y="1362680"/>
                </a:cubicBezTo>
                <a:close/>
                <a:moveTo>
                  <a:pt x="384112" y="1344182"/>
                </a:moveTo>
                <a:lnTo>
                  <a:pt x="450914" y="1351151"/>
                </a:lnTo>
                <a:lnTo>
                  <a:pt x="427736" y="1358246"/>
                </a:lnTo>
                <a:close/>
                <a:moveTo>
                  <a:pt x="388874" y="1523330"/>
                </a:moveTo>
                <a:cubicBezTo>
                  <a:pt x="316908" y="1497991"/>
                  <a:pt x="244496" y="1472968"/>
                  <a:pt x="171641" y="1448263"/>
                </a:cubicBezTo>
                <a:cubicBezTo>
                  <a:pt x="238760" y="1427041"/>
                  <a:pt x="324866" y="1399992"/>
                  <a:pt x="427609" y="1368318"/>
                </a:cubicBezTo>
                <a:cubicBezTo>
                  <a:pt x="539539" y="1404426"/>
                  <a:pt x="650856" y="1441548"/>
                  <a:pt x="761556" y="1479683"/>
                </a:cubicBezTo>
                <a:cubicBezTo>
                  <a:pt x="875856" y="1519168"/>
                  <a:pt x="987152" y="1558868"/>
                  <a:pt x="1095439" y="1598777"/>
                </a:cubicBezTo>
                <a:lnTo>
                  <a:pt x="1090930" y="1602198"/>
                </a:lnTo>
                <a:cubicBezTo>
                  <a:pt x="1036365" y="1644767"/>
                  <a:pt x="984104" y="1686704"/>
                  <a:pt x="934149" y="1728006"/>
                </a:cubicBezTo>
                <a:cubicBezTo>
                  <a:pt x="761892" y="1659591"/>
                  <a:pt x="580136" y="1591429"/>
                  <a:pt x="388874" y="1523520"/>
                </a:cubicBezTo>
                <a:close/>
                <a:moveTo>
                  <a:pt x="935927" y="1738712"/>
                </a:moveTo>
                <a:cubicBezTo>
                  <a:pt x="967042" y="1751046"/>
                  <a:pt x="997839" y="1763399"/>
                  <a:pt x="1028319" y="1775770"/>
                </a:cubicBezTo>
                <a:cubicBezTo>
                  <a:pt x="967785" y="1798956"/>
                  <a:pt x="910762" y="1821172"/>
                  <a:pt x="857250" y="1842412"/>
                </a:cubicBezTo>
                <a:cubicBezTo>
                  <a:pt x="832104" y="1852377"/>
                  <a:pt x="807485" y="1862196"/>
                  <a:pt x="783400" y="1871869"/>
                </a:cubicBezTo>
                <a:lnTo>
                  <a:pt x="781431" y="1870982"/>
                </a:lnTo>
                <a:cubicBezTo>
                  <a:pt x="830072" y="1828077"/>
                  <a:pt x="881571" y="1784050"/>
                  <a:pt x="935927" y="1738902"/>
                </a:cubicBezTo>
                <a:close/>
                <a:moveTo>
                  <a:pt x="593852" y="2030872"/>
                </a:moveTo>
                <a:cubicBezTo>
                  <a:pt x="566885" y="2018962"/>
                  <a:pt x="539496" y="2006990"/>
                  <a:pt x="511683" y="1994954"/>
                </a:cubicBezTo>
                <a:cubicBezTo>
                  <a:pt x="578569" y="1966403"/>
                  <a:pt x="651637" y="1935932"/>
                  <a:pt x="730885" y="1903543"/>
                </a:cubicBezTo>
                <a:cubicBezTo>
                  <a:pt x="682415" y="1947208"/>
                  <a:pt x="636734" y="1989651"/>
                  <a:pt x="593852" y="2030872"/>
                </a:cubicBezTo>
                <a:close/>
                <a:moveTo>
                  <a:pt x="603123" y="2034989"/>
                </a:moveTo>
                <a:cubicBezTo>
                  <a:pt x="650621" y="1989588"/>
                  <a:pt x="701866" y="1942267"/>
                  <a:pt x="756857" y="1893027"/>
                </a:cubicBezTo>
                <a:lnTo>
                  <a:pt x="783273" y="1882321"/>
                </a:lnTo>
                <a:cubicBezTo>
                  <a:pt x="1089279" y="2013261"/>
                  <a:pt x="1355471" y="2141160"/>
                  <a:pt x="1581214" y="2258797"/>
                </a:cubicBezTo>
                <a:cubicBezTo>
                  <a:pt x="1484122" y="2304534"/>
                  <a:pt x="1396683" y="2347484"/>
                  <a:pt x="1319086" y="2386886"/>
                </a:cubicBezTo>
                <a:cubicBezTo>
                  <a:pt x="1124014" y="2280525"/>
                  <a:pt x="885889" y="2160164"/>
                  <a:pt x="603314" y="2034989"/>
                </a:cubicBezTo>
                <a:close/>
                <a:moveTo>
                  <a:pt x="1675067" y="2594223"/>
                </a:moveTo>
                <a:cubicBezTo>
                  <a:pt x="1654620" y="2581553"/>
                  <a:pt x="1633455" y="2568567"/>
                  <a:pt x="1611567" y="2555264"/>
                </a:cubicBezTo>
                <a:cubicBezTo>
                  <a:pt x="1530795" y="2506233"/>
                  <a:pt x="1436561" y="2451437"/>
                  <a:pt x="1328865" y="2392397"/>
                </a:cubicBezTo>
                <a:cubicBezTo>
                  <a:pt x="1406652" y="2352995"/>
                  <a:pt x="1494282" y="2310045"/>
                  <a:pt x="1591501" y="2264308"/>
                </a:cubicBezTo>
                <a:cubicBezTo>
                  <a:pt x="1680401" y="2310761"/>
                  <a:pt x="1762951" y="2355231"/>
                  <a:pt x="1839151" y="2397718"/>
                </a:cubicBezTo>
                <a:cubicBezTo>
                  <a:pt x="1760601" y="2486025"/>
                  <a:pt x="1706182" y="2553934"/>
                  <a:pt x="1675067" y="2594223"/>
                </a:cubicBezTo>
                <a:close/>
                <a:moveTo>
                  <a:pt x="1845564" y="2390497"/>
                </a:moveTo>
                <a:cubicBezTo>
                  <a:pt x="1770761" y="2348687"/>
                  <a:pt x="1689716" y="2304914"/>
                  <a:pt x="1602423" y="2259177"/>
                </a:cubicBezTo>
                <a:lnTo>
                  <a:pt x="1612773" y="2254362"/>
                </a:lnTo>
                <a:cubicBezTo>
                  <a:pt x="1686687" y="2219775"/>
                  <a:pt x="1768602" y="2182653"/>
                  <a:pt x="1858518" y="2142997"/>
                </a:cubicBezTo>
                <a:cubicBezTo>
                  <a:pt x="1910080" y="2167747"/>
                  <a:pt x="1960055" y="2192174"/>
                  <a:pt x="2008442" y="2216290"/>
                </a:cubicBezTo>
                <a:cubicBezTo>
                  <a:pt x="1946021" y="2280145"/>
                  <a:pt x="1891792" y="2338678"/>
                  <a:pt x="1845564" y="2390497"/>
                </a:cubicBezTo>
                <a:close/>
                <a:moveTo>
                  <a:pt x="2015427" y="2209195"/>
                </a:moveTo>
                <a:cubicBezTo>
                  <a:pt x="1968437" y="2185839"/>
                  <a:pt x="1919967" y="2162084"/>
                  <a:pt x="1870012" y="2137929"/>
                </a:cubicBezTo>
                <a:cubicBezTo>
                  <a:pt x="1952733" y="2101694"/>
                  <a:pt x="2042033" y="2063686"/>
                  <a:pt x="2137918" y="2023903"/>
                </a:cubicBezTo>
                <a:lnTo>
                  <a:pt x="2183321" y="2044428"/>
                </a:lnTo>
                <a:cubicBezTo>
                  <a:pt x="2122043" y="2102455"/>
                  <a:pt x="2066099" y="2157504"/>
                  <a:pt x="2015427" y="2209195"/>
                </a:cubicBezTo>
                <a:close/>
                <a:moveTo>
                  <a:pt x="2637727" y="2541644"/>
                </a:moveTo>
                <a:lnTo>
                  <a:pt x="2576132" y="2506486"/>
                </a:lnTo>
                <a:cubicBezTo>
                  <a:pt x="2425129" y="2420840"/>
                  <a:pt x="2240598" y="2321321"/>
                  <a:pt x="2024253" y="2213440"/>
                </a:cubicBezTo>
                <a:cubicBezTo>
                  <a:pt x="2073974" y="2162762"/>
                  <a:pt x="2130171" y="2107649"/>
                  <a:pt x="2192719" y="2048736"/>
                </a:cubicBezTo>
                <a:cubicBezTo>
                  <a:pt x="2474087" y="2176761"/>
                  <a:pt x="2717419" y="2297692"/>
                  <a:pt x="2919984" y="2404307"/>
                </a:cubicBezTo>
                <a:cubicBezTo>
                  <a:pt x="2804160" y="2457899"/>
                  <a:pt x="2709736" y="2504713"/>
                  <a:pt x="2637536" y="2541644"/>
                </a:cubicBezTo>
                <a:close/>
                <a:moveTo>
                  <a:pt x="3194558" y="2542531"/>
                </a:moveTo>
                <a:cubicBezTo>
                  <a:pt x="3166745" y="2526948"/>
                  <a:pt x="3138170" y="2511111"/>
                  <a:pt x="3108833" y="2495020"/>
                </a:cubicBezTo>
                <a:cubicBezTo>
                  <a:pt x="3056681" y="2466470"/>
                  <a:pt x="3000864" y="2436443"/>
                  <a:pt x="2941384" y="2404940"/>
                </a:cubicBezTo>
                <a:cubicBezTo>
                  <a:pt x="2999378" y="2378163"/>
                  <a:pt x="3062459" y="2349783"/>
                  <a:pt x="3130614" y="2319801"/>
                </a:cubicBezTo>
                <a:cubicBezTo>
                  <a:pt x="3253804" y="2265955"/>
                  <a:pt x="3401759" y="2204001"/>
                  <a:pt x="3573018" y="2137106"/>
                </a:cubicBezTo>
                <a:cubicBezTo>
                  <a:pt x="3388678" y="2312199"/>
                  <a:pt x="3264662" y="2455175"/>
                  <a:pt x="3194114" y="2542531"/>
                </a:cubicBezTo>
                <a:close/>
                <a:moveTo>
                  <a:pt x="3591751" y="2119749"/>
                </a:moveTo>
                <a:cubicBezTo>
                  <a:pt x="3411029" y="2190001"/>
                  <a:pt x="3255582" y="2254933"/>
                  <a:pt x="3127121" y="2311122"/>
                </a:cubicBezTo>
                <a:cubicBezTo>
                  <a:pt x="3056128" y="2342162"/>
                  <a:pt x="2990704" y="2371575"/>
                  <a:pt x="2930843" y="2399365"/>
                </a:cubicBezTo>
                <a:cubicBezTo>
                  <a:pt x="2727643" y="2292371"/>
                  <a:pt x="2483231" y="2170680"/>
                  <a:pt x="2200212" y="2041831"/>
                </a:cubicBezTo>
                <a:cubicBezTo>
                  <a:pt x="2226837" y="2016916"/>
                  <a:pt x="2254587" y="1991406"/>
                  <a:pt x="2283460" y="1965307"/>
                </a:cubicBezTo>
                <a:cubicBezTo>
                  <a:pt x="2459800" y="1894991"/>
                  <a:pt x="2655062" y="1821317"/>
                  <a:pt x="2868486" y="1746440"/>
                </a:cubicBezTo>
                <a:cubicBezTo>
                  <a:pt x="3170663" y="1816839"/>
                  <a:pt x="3463970" y="1894085"/>
                  <a:pt x="3748405" y="1978166"/>
                </a:cubicBezTo>
                <a:cubicBezTo>
                  <a:pt x="3692144" y="2027153"/>
                  <a:pt x="3639865" y="2074347"/>
                  <a:pt x="3591560" y="2119749"/>
                </a:cubicBezTo>
                <a:close/>
                <a:moveTo>
                  <a:pt x="3614928" y="2110753"/>
                </a:moveTo>
                <a:cubicBezTo>
                  <a:pt x="3659207" y="2069621"/>
                  <a:pt x="3707276" y="2026501"/>
                  <a:pt x="3759137" y="1981397"/>
                </a:cubicBezTo>
                <a:cubicBezTo>
                  <a:pt x="3796430" y="1992502"/>
                  <a:pt x="3833514" y="2003695"/>
                  <a:pt x="3870389" y="2014971"/>
                </a:cubicBezTo>
                <a:cubicBezTo>
                  <a:pt x="3780346" y="2047659"/>
                  <a:pt x="3695129" y="2079586"/>
                  <a:pt x="3614738" y="2110753"/>
                </a:cubicBezTo>
                <a:close/>
                <a:moveTo>
                  <a:pt x="3885184" y="2009397"/>
                </a:moveTo>
                <a:cubicBezTo>
                  <a:pt x="3846195" y="1997487"/>
                  <a:pt x="3807016" y="1985660"/>
                  <a:pt x="3767646" y="1973922"/>
                </a:cubicBezTo>
                <a:cubicBezTo>
                  <a:pt x="3822129" y="1926791"/>
                  <a:pt x="3880822" y="1878014"/>
                  <a:pt x="3943731" y="1827589"/>
                </a:cubicBezTo>
                <a:cubicBezTo>
                  <a:pt x="4026535" y="1851997"/>
                  <a:pt x="4108748" y="1876981"/>
                  <a:pt x="4190365" y="1902529"/>
                </a:cubicBezTo>
                <a:cubicBezTo>
                  <a:pt x="4083260" y="1938764"/>
                  <a:pt x="3981469" y="1974429"/>
                  <a:pt x="3884994" y="2009523"/>
                </a:cubicBezTo>
                <a:close/>
                <a:moveTo>
                  <a:pt x="4296728" y="2142427"/>
                </a:moveTo>
                <a:cubicBezTo>
                  <a:pt x="4166851" y="2097957"/>
                  <a:pt x="4034708" y="2055089"/>
                  <a:pt x="3900297" y="2013831"/>
                </a:cubicBezTo>
                <a:cubicBezTo>
                  <a:pt x="3996900" y="1978863"/>
                  <a:pt x="4098715" y="1943281"/>
                  <a:pt x="4205732" y="1907090"/>
                </a:cubicBezTo>
                <a:cubicBezTo>
                  <a:pt x="4323252" y="1944041"/>
                  <a:pt x="4439666" y="1982221"/>
                  <a:pt x="4554982" y="2021623"/>
                </a:cubicBezTo>
                <a:cubicBezTo>
                  <a:pt x="4694047" y="2069260"/>
                  <a:pt x="4827397" y="2117278"/>
                  <a:pt x="4955032" y="2165676"/>
                </a:cubicBezTo>
                <a:cubicBezTo>
                  <a:pt x="4935982" y="2183983"/>
                  <a:pt x="4918266" y="2201657"/>
                  <a:pt x="4901375" y="2218698"/>
                </a:cubicBezTo>
                <a:cubicBezTo>
                  <a:pt x="4863910" y="2256453"/>
                  <a:pt x="4829747" y="2292352"/>
                  <a:pt x="4798886" y="2326389"/>
                </a:cubicBezTo>
                <a:cubicBezTo>
                  <a:pt x="4642377" y="2265366"/>
                  <a:pt x="4474928" y="2204172"/>
                  <a:pt x="4296537" y="2142807"/>
                </a:cubicBezTo>
                <a:close/>
                <a:moveTo>
                  <a:pt x="4772978" y="2368515"/>
                </a:moveTo>
                <a:cubicBezTo>
                  <a:pt x="4782058" y="2358379"/>
                  <a:pt x="4791393" y="2347990"/>
                  <a:pt x="4801108" y="2337348"/>
                </a:cubicBezTo>
                <a:lnTo>
                  <a:pt x="4827016" y="2347547"/>
                </a:lnTo>
                <a:cubicBezTo>
                  <a:pt x="4808220" y="2355085"/>
                  <a:pt x="4790123" y="2362054"/>
                  <a:pt x="4772660" y="2369212"/>
                </a:cubicBezTo>
                <a:close/>
                <a:moveTo>
                  <a:pt x="4840097" y="2342479"/>
                </a:moveTo>
                <a:lnTo>
                  <a:pt x="4807966" y="2329810"/>
                </a:lnTo>
                <a:cubicBezTo>
                  <a:pt x="4838192" y="2296913"/>
                  <a:pt x="4871447" y="2262110"/>
                  <a:pt x="4907725" y="2225412"/>
                </a:cubicBezTo>
                <a:cubicBezTo>
                  <a:pt x="4926775" y="2206408"/>
                  <a:pt x="4945444" y="2187911"/>
                  <a:pt x="4964494" y="2169413"/>
                </a:cubicBezTo>
                <a:cubicBezTo>
                  <a:pt x="5021599" y="2191078"/>
                  <a:pt x="5077505" y="2212743"/>
                  <a:pt x="5132197" y="2234408"/>
                </a:cubicBezTo>
                <a:cubicBezTo>
                  <a:pt x="5023993" y="2273240"/>
                  <a:pt x="4926457" y="2309538"/>
                  <a:pt x="4839780" y="2342859"/>
                </a:cubicBezTo>
                <a:close/>
                <a:moveTo>
                  <a:pt x="4972050" y="2162128"/>
                </a:moveTo>
                <a:cubicBezTo>
                  <a:pt x="5018831" y="2117025"/>
                  <a:pt x="5066284" y="2073296"/>
                  <a:pt x="5114417" y="2030935"/>
                </a:cubicBezTo>
                <a:cubicBezTo>
                  <a:pt x="5215636" y="2066790"/>
                  <a:pt x="5313979" y="2102689"/>
                  <a:pt x="5409438" y="2138626"/>
                </a:cubicBezTo>
                <a:cubicBezTo>
                  <a:pt x="5315884" y="2169749"/>
                  <a:pt x="5228000" y="2199966"/>
                  <a:pt x="5145786" y="2229277"/>
                </a:cubicBezTo>
                <a:cubicBezTo>
                  <a:pt x="5088935" y="2207276"/>
                  <a:pt x="5030915" y="2185016"/>
                  <a:pt x="4971733" y="2162508"/>
                </a:cubicBezTo>
                <a:close/>
                <a:moveTo>
                  <a:pt x="5994400" y="2603662"/>
                </a:moveTo>
                <a:cubicBezTo>
                  <a:pt x="5757228" y="2487545"/>
                  <a:pt x="5478463" y="2361864"/>
                  <a:pt x="5159248" y="2234851"/>
                </a:cubicBezTo>
                <a:cubicBezTo>
                  <a:pt x="5241627" y="2205629"/>
                  <a:pt x="5329701" y="2175387"/>
                  <a:pt x="5423472" y="2144137"/>
                </a:cubicBezTo>
                <a:cubicBezTo>
                  <a:pt x="5686870" y="2243910"/>
                  <a:pt x="5927662" y="2343619"/>
                  <a:pt x="6144768" y="2439528"/>
                </a:cubicBezTo>
                <a:cubicBezTo>
                  <a:pt x="6071299" y="2514405"/>
                  <a:pt x="6021515" y="2571291"/>
                  <a:pt x="5994083" y="2604042"/>
                </a:cubicBezTo>
                <a:close/>
                <a:moveTo>
                  <a:pt x="6045200" y="2628621"/>
                </a:moveTo>
                <a:lnTo>
                  <a:pt x="6003354" y="2607969"/>
                </a:lnTo>
                <a:cubicBezTo>
                  <a:pt x="6031294" y="2574775"/>
                  <a:pt x="6081268" y="2517826"/>
                  <a:pt x="6154293" y="2443645"/>
                </a:cubicBezTo>
                <a:cubicBezTo>
                  <a:pt x="6209919" y="2468269"/>
                  <a:pt x="6263977" y="2492632"/>
                  <a:pt x="6316472" y="2516749"/>
                </a:cubicBezTo>
                <a:cubicBezTo>
                  <a:pt x="6196775" y="2562486"/>
                  <a:pt x="6105144" y="2601001"/>
                  <a:pt x="6044692" y="2628938"/>
                </a:cubicBezTo>
                <a:close/>
                <a:moveTo>
                  <a:pt x="6328474" y="2512378"/>
                </a:moveTo>
                <a:cubicBezTo>
                  <a:pt x="6274327" y="2487501"/>
                  <a:pt x="6218473" y="2462314"/>
                  <a:pt x="6160897" y="2436804"/>
                </a:cubicBezTo>
                <a:cubicBezTo>
                  <a:pt x="6204141" y="2393094"/>
                  <a:pt x="6255068" y="2343746"/>
                  <a:pt x="6314059" y="2289837"/>
                </a:cubicBezTo>
                <a:lnTo>
                  <a:pt x="6323584" y="2281222"/>
                </a:lnTo>
                <a:cubicBezTo>
                  <a:pt x="6427978" y="2323456"/>
                  <a:pt x="6528182" y="2365303"/>
                  <a:pt x="6624130" y="2406777"/>
                </a:cubicBezTo>
                <a:cubicBezTo>
                  <a:pt x="6512814" y="2444469"/>
                  <a:pt x="6413564" y="2480070"/>
                  <a:pt x="6328474" y="2512378"/>
                </a:cubicBezTo>
                <a:close/>
                <a:moveTo>
                  <a:pt x="8305864" y="1970691"/>
                </a:moveTo>
                <a:cubicBezTo>
                  <a:pt x="8093837" y="2011234"/>
                  <a:pt x="7885176" y="2055957"/>
                  <a:pt x="7680007" y="2104862"/>
                </a:cubicBezTo>
                <a:cubicBezTo>
                  <a:pt x="7269861" y="2202797"/>
                  <a:pt x="6915976" y="2308525"/>
                  <a:pt x="6637528" y="2402216"/>
                </a:cubicBezTo>
                <a:cubicBezTo>
                  <a:pt x="6539929" y="2359982"/>
                  <a:pt x="6437884" y="2317286"/>
                  <a:pt x="6331331" y="2274127"/>
                </a:cubicBezTo>
                <a:cubicBezTo>
                  <a:pt x="6592761" y="2037586"/>
                  <a:pt x="6869303" y="1840195"/>
                  <a:pt x="7107111" y="1688540"/>
                </a:cubicBezTo>
                <a:cubicBezTo>
                  <a:pt x="7407974" y="1624179"/>
                  <a:pt x="7711948" y="1567755"/>
                  <a:pt x="8019034" y="1519275"/>
                </a:cubicBezTo>
                <a:cubicBezTo>
                  <a:pt x="8243062" y="1594659"/>
                  <a:pt x="8448929" y="1670867"/>
                  <a:pt x="8636762" y="1745807"/>
                </a:cubicBezTo>
                <a:cubicBezTo>
                  <a:pt x="8519414" y="1822268"/>
                  <a:pt x="8408797" y="1897841"/>
                  <a:pt x="8305864" y="1970691"/>
                </a:cubicBezTo>
                <a:close/>
                <a:moveTo>
                  <a:pt x="8328407" y="1966447"/>
                </a:moveTo>
                <a:cubicBezTo>
                  <a:pt x="8427974" y="1896194"/>
                  <a:pt x="8534654" y="1823598"/>
                  <a:pt x="8647557" y="1750178"/>
                </a:cubicBezTo>
                <a:cubicBezTo>
                  <a:pt x="8744903" y="1789156"/>
                  <a:pt x="8837422" y="1827671"/>
                  <a:pt x="8924988" y="1865724"/>
                </a:cubicBezTo>
                <a:cubicBezTo>
                  <a:pt x="8723884" y="1895624"/>
                  <a:pt x="8525066" y="1929199"/>
                  <a:pt x="8328470" y="1966447"/>
                </a:cubicBezTo>
                <a:close/>
                <a:moveTo>
                  <a:pt x="8657336" y="1743843"/>
                </a:moveTo>
                <a:cubicBezTo>
                  <a:pt x="8728520" y="1697682"/>
                  <a:pt x="8802116" y="1651336"/>
                  <a:pt x="8878062" y="1604795"/>
                </a:cubicBezTo>
                <a:cubicBezTo>
                  <a:pt x="9052370" y="1673020"/>
                  <a:pt x="9214231" y="1740802"/>
                  <a:pt x="9363520" y="1806874"/>
                </a:cubicBezTo>
                <a:cubicBezTo>
                  <a:pt x="9222359" y="1823769"/>
                  <a:pt x="9082087" y="1842495"/>
                  <a:pt x="8942769" y="1863064"/>
                </a:cubicBezTo>
                <a:cubicBezTo>
                  <a:pt x="8852853" y="1823915"/>
                  <a:pt x="8757730" y="1784177"/>
                  <a:pt x="8657399" y="1743843"/>
                </a:cubicBezTo>
                <a:close/>
                <a:moveTo>
                  <a:pt x="9606534" y="2183286"/>
                </a:moveTo>
                <a:cubicBezTo>
                  <a:pt x="9433814" y="2090545"/>
                  <a:pt x="9218295" y="1983551"/>
                  <a:pt x="8959279" y="1870285"/>
                </a:cubicBezTo>
                <a:cubicBezTo>
                  <a:pt x="9098724" y="1849887"/>
                  <a:pt x="9239186" y="1831263"/>
                  <a:pt x="9380601" y="1814413"/>
                </a:cubicBezTo>
                <a:cubicBezTo>
                  <a:pt x="9546654" y="1888149"/>
                  <a:pt x="9696895" y="1959542"/>
                  <a:pt x="9831070" y="2026564"/>
                </a:cubicBezTo>
                <a:cubicBezTo>
                  <a:pt x="9751822" y="2079839"/>
                  <a:pt x="9676765" y="2132481"/>
                  <a:pt x="9606597" y="2183286"/>
                </a:cubicBezTo>
                <a:close/>
                <a:moveTo>
                  <a:pt x="9840150" y="2020483"/>
                </a:moveTo>
                <a:cubicBezTo>
                  <a:pt x="9708579" y="1954664"/>
                  <a:pt x="9561449" y="1884602"/>
                  <a:pt x="9399143" y="1812259"/>
                </a:cubicBezTo>
                <a:cubicBezTo>
                  <a:pt x="9471914" y="1803814"/>
                  <a:pt x="9544875" y="1795706"/>
                  <a:pt x="9618091" y="1787933"/>
                </a:cubicBezTo>
                <a:cubicBezTo>
                  <a:pt x="9682988" y="1781218"/>
                  <a:pt x="9748075" y="1774883"/>
                  <a:pt x="9813354" y="1768929"/>
                </a:cubicBezTo>
                <a:cubicBezTo>
                  <a:pt x="9899586" y="1805968"/>
                  <a:pt x="9982136" y="1842412"/>
                  <a:pt x="10061004" y="1878267"/>
                </a:cubicBezTo>
                <a:cubicBezTo>
                  <a:pt x="10014458" y="1907027"/>
                  <a:pt x="9968294" y="1936312"/>
                  <a:pt x="9922637" y="1966130"/>
                </a:cubicBezTo>
                <a:cubicBezTo>
                  <a:pt x="9894633" y="1984330"/>
                  <a:pt x="9867202" y="2002555"/>
                  <a:pt x="9840214" y="2020799"/>
                </a:cubicBezTo>
                <a:close/>
                <a:moveTo>
                  <a:pt x="10799000" y="2583200"/>
                </a:moveTo>
                <a:cubicBezTo>
                  <a:pt x="10700068" y="2512568"/>
                  <a:pt x="10507282" y="2382515"/>
                  <a:pt x="10220706" y="2222118"/>
                </a:cubicBezTo>
                <a:cubicBezTo>
                  <a:pt x="10115550" y="2163205"/>
                  <a:pt x="9991725" y="2096880"/>
                  <a:pt x="9849675" y="2025740"/>
                </a:cubicBezTo>
                <a:cubicBezTo>
                  <a:pt x="9875075" y="2008637"/>
                  <a:pt x="9901047" y="1991488"/>
                  <a:pt x="9927590" y="1974302"/>
                </a:cubicBezTo>
                <a:cubicBezTo>
                  <a:pt x="9975088" y="1943388"/>
                  <a:pt x="10022904" y="1913064"/>
                  <a:pt x="10070973" y="1883335"/>
                </a:cubicBezTo>
                <a:cubicBezTo>
                  <a:pt x="10326433" y="1999515"/>
                  <a:pt x="10541698" y="2107269"/>
                  <a:pt x="10714037" y="2198617"/>
                </a:cubicBezTo>
                <a:cubicBezTo>
                  <a:pt x="10832592" y="2261457"/>
                  <a:pt x="10937494" y="2319927"/>
                  <a:pt x="11028617" y="2372633"/>
                </a:cubicBezTo>
                <a:cubicBezTo>
                  <a:pt x="10922445" y="2461636"/>
                  <a:pt x="10845102" y="2536450"/>
                  <a:pt x="10799318" y="2583200"/>
                </a:cubicBezTo>
                <a:close/>
                <a:moveTo>
                  <a:pt x="11122850" y="2295792"/>
                </a:moveTo>
                <a:cubicBezTo>
                  <a:pt x="11092244" y="2319864"/>
                  <a:pt x="11063415" y="2343220"/>
                  <a:pt x="11036427" y="2365854"/>
                </a:cubicBezTo>
                <a:cubicBezTo>
                  <a:pt x="10944606" y="2312706"/>
                  <a:pt x="10838688" y="2253602"/>
                  <a:pt x="10718927" y="2190128"/>
                </a:cubicBezTo>
                <a:cubicBezTo>
                  <a:pt x="10547477" y="2099351"/>
                  <a:pt x="10334117" y="1992356"/>
                  <a:pt x="10080752" y="1877000"/>
                </a:cubicBezTo>
                <a:cubicBezTo>
                  <a:pt x="10157460" y="1829616"/>
                  <a:pt x="10234740" y="1783708"/>
                  <a:pt x="10312527" y="1739282"/>
                </a:cubicBezTo>
                <a:cubicBezTo>
                  <a:pt x="10694289" y="1899679"/>
                  <a:pt x="11007916" y="2049686"/>
                  <a:pt x="11246421" y="2171820"/>
                </a:cubicBezTo>
                <a:lnTo>
                  <a:pt x="11271313" y="2184490"/>
                </a:lnTo>
                <a:cubicBezTo>
                  <a:pt x="11216704" y="2223512"/>
                  <a:pt x="11167110" y="2261521"/>
                  <a:pt x="11123105" y="2295792"/>
                </a:cubicBezTo>
                <a:close/>
                <a:moveTo>
                  <a:pt x="12123103" y="1715400"/>
                </a:moveTo>
                <a:cubicBezTo>
                  <a:pt x="11825160" y="1836838"/>
                  <a:pt x="11542205" y="1992198"/>
                  <a:pt x="11280013" y="2178409"/>
                </a:cubicBezTo>
                <a:lnTo>
                  <a:pt x="11251120" y="2163585"/>
                </a:lnTo>
                <a:cubicBezTo>
                  <a:pt x="11013757" y="2042021"/>
                  <a:pt x="10702099" y="1892900"/>
                  <a:pt x="10322941" y="1733391"/>
                </a:cubicBezTo>
                <a:lnTo>
                  <a:pt x="10329291" y="1729843"/>
                </a:lnTo>
                <a:cubicBezTo>
                  <a:pt x="10926699" y="1694343"/>
                  <a:pt x="11525504" y="1689522"/>
                  <a:pt x="12123357" y="1715400"/>
                </a:cubicBezTo>
                <a:close/>
                <a:moveTo>
                  <a:pt x="10914253" y="1420833"/>
                </a:moveTo>
                <a:cubicBezTo>
                  <a:pt x="10716450" y="1510533"/>
                  <a:pt x="10519855" y="1610876"/>
                  <a:pt x="10326307" y="1720531"/>
                </a:cubicBezTo>
                <a:lnTo>
                  <a:pt x="10296652" y="1722368"/>
                </a:lnTo>
                <a:cubicBezTo>
                  <a:pt x="10016490" y="1605112"/>
                  <a:pt x="9700133" y="1482534"/>
                  <a:pt x="9350502" y="1361286"/>
                </a:cubicBezTo>
                <a:cubicBezTo>
                  <a:pt x="9956292" y="1313142"/>
                  <a:pt x="10564178" y="1296228"/>
                  <a:pt x="11171682" y="1310608"/>
                </a:cubicBezTo>
                <a:cubicBezTo>
                  <a:pt x="11085703" y="1345367"/>
                  <a:pt x="10999978" y="1382109"/>
                  <a:pt x="10914507" y="1420833"/>
                </a:cubicBezTo>
                <a:close/>
                <a:moveTo>
                  <a:pt x="11945620" y="1051579"/>
                </a:moveTo>
                <a:cubicBezTo>
                  <a:pt x="11690096" y="1119273"/>
                  <a:pt x="11439017" y="1202759"/>
                  <a:pt x="11193907" y="1301549"/>
                </a:cubicBezTo>
                <a:cubicBezTo>
                  <a:pt x="10571544" y="1286168"/>
                  <a:pt x="9948735" y="1303570"/>
                  <a:pt x="9328213" y="1353685"/>
                </a:cubicBezTo>
                <a:lnTo>
                  <a:pt x="9320594" y="1351087"/>
                </a:lnTo>
                <a:cubicBezTo>
                  <a:pt x="9577197" y="1212723"/>
                  <a:pt x="9841547" y="1089227"/>
                  <a:pt x="10112375" y="981200"/>
                </a:cubicBezTo>
                <a:cubicBezTo>
                  <a:pt x="10717847" y="979109"/>
                  <a:pt x="11330115" y="1002548"/>
                  <a:pt x="11945620" y="1051579"/>
                </a:cubicBezTo>
                <a:close/>
                <a:moveTo>
                  <a:pt x="10896219" y="720587"/>
                </a:moveTo>
                <a:cubicBezTo>
                  <a:pt x="10754106" y="754668"/>
                  <a:pt x="10610152" y="795591"/>
                  <a:pt x="10464419" y="843355"/>
                </a:cubicBezTo>
                <a:cubicBezTo>
                  <a:pt x="10347516" y="881744"/>
                  <a:pt x="10229469" y="924523"/>
                  <a:pt x="10110407" y="971698"/>
                </a:cubicBezTo>
                <a:cubicBezTo>
                  <a:pt x="9521761" y="973807"/>
                  <a:pt x="8940356" y="1000014"/>
                  <a:pt x="8366189" y="1050312"/>
                </a:cubicBezTo>
                <a:cubicBezTo>
                  <a:pt x="8677783" y="927133"/>
                  <a:pt x="8996172" y="821804"/>
                  <a:pt x="9319832" y="734841"/>
                </a:cubicBezTo>
                <a:cubicBezTo>
                  <a:pt x="9381299" y="718243"/>
                  <a:pt x="9443212" y="702216"/>
                  <a:pt x="9505506" y="686760"/>
                </a:cubicBezTo>
                <a:cubicBezTo>
                  <a:pt x="9964547" y="685030"/>
                  <a:pt x="10428160" y="696306"/>
                  <a:pt x="10896219" y="720587"/>
                </a:cubicBezTo>
                <a:close/>
                <a:moveTo>
                  <a:pt x="9504362" y="677258"/>
                </a:moveTo>
                <a:cubicBezTo>
                  <a:pt x="8778431" y="679665"/>
                  <a:pt x="8064818" y="714126"/>
                  <a:pt x="7367588" y="780704"/>
                </a:cubicBezTo>
                <a:cubicBezTo>
                  <a:pt x="7726553" y="658177"/>
                  <a:pt x="8092313" y="556334"/>
                  <a:pt x="8463026" y="475685"/>
                </a:cubicBezTo>
                <a:cubicBezTo>
                  <a:pt x="8738997" y="415125"/>
                  <a:pt x="9024239" y="363750"/>
                  <a:pt x="9318816" y="321560"/>
                </a:cubicBezTo>
                <a:cubicBezTo>
                  <a:pt x="10015093" y="316492"/>
                  <a:pt x="10714609" y="338115"/>
                  <a:pt x="11417363" y="386428"/>
                </a:cubicBezTo>
                <a:cubicBezTo>
                  <a:pt x="10745978" y="430771"/>
                  <a:pt x="10105581" y="528010"/>
                  <a:pt x="9504362" y="677258"/>
                </a:cubicBezTo>
                <a:close/>
              </a:path>
            </a:pathLst>
          </a:custGeom>
          <a:gradFill>
            <a:gsLst>
              <a:gs pos="0">
                <a:srgbClr val="E3E8FB">
                  <a:alpha val="0"/>
                </a:srgbClr>
              </a:gs>
              <a:gs pos="100000">
                <a:srgbClr val="E3E8FB">
                  <a:alpha val="59215"/>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1"/>
          <p:cNvSpPr txBox="1">
            <a:spLocks noGrp="1"/>
          </p:cNvSpPr>
          <p:nvPr>
            <p:ph type="title"/>
          </p:nvPr>
        </p:nvSpPr>
        <p:spPr>
          <a:xfrm>
            <a:off x="1022525" y="1008050"/>
            <a:ext cx="7098900" cy="357900"/>
          </a:xfrm>
          <a:prstGeom prst="rect">
            <a:avLst/>
          </a:prstGeom>
          <a:noFill/>
          <a:ln>
            <a:noFill/>
          </a:ln>
          <a:effectLst>
            <a:outerShdw blurRad="28575" dist="38100" dir="2700000" algn="bl" rotWithShape="0">
              <a:schemeClr val="dk1">
                <a:alpha val="91000"/>
              </a:schemeClr>
            </a:outerShdw>
          </a:effectLst>
        </p:spPr>
        <p:txBody>
          <a:bodyPr spcFirstLastPara="1" wrap="square" lIns="0" tIns="0" rIns="0" bIns="0" anchor="b" anchorCtr="0">
            <a:noAutofit/>
          </a:bodyPr>
          <a:lstStyle>
            <a:lvl1pPr lvl="0"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1pPr>
            <a:lvl2pPr lvl="1"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2pPr>
            <a:lvl3pPr lvl="2"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3pPr>
            <a:lvl4pPr lvl="3"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4pPr>
            <a:lvl5pPr lvl="4"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5pPr>
            <a:lvl6pPr lvl="5"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6pPr>
            <a:lvl7pPr lvl="6"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7pPr>
            <a:lvl8pPr lvl="7"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8pPr>
            <a:lvl9pPr lvl="8"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9pPr>
          </a:lstStyle>
          <a:p>
            <a:endParaRPr/>
          </a:p>
        </p:txBody>
      </p:sp>
      <p:sp>
        <p:nvSpPr>
          <p:cNvPr id="97" name="Google Shape;97;p1"/>
          <p:cNvSpPr txBox="1">
            <a:spLocks noGrp="1"/>
          </p:cNvSpPr>
          <p:nvPr>
            <p:ph type="body" idx="1"/>
          </p:nvPr>
        </p:nvSpPr>
        <p:spPr>
          <a:xfrm>
            <a:off x="1022525" y="1475820"/>
            <a:ext cx="7098900" cy="2739900"/>
          </a:xfrm>
          <a:prstGeom prst="rect">
            <a:avLst/>
          </a:prstGeom>
          <a:noFill/>
          <a:ln>
            <a:noFill/>
          </a:ln>
          <a:effectLst>
            <a:outerShdw blurRad="14288" dist="28575" dir="2700000" algn="bl" rotWithShape="0">
              <a:schemeClr val="dk1">
                <a:alpha val="91000"/>
              </a:schemeClr>
            </a:outerShdw>
          </a:effectLst>
        </p:spPr>
        <p:txBody>
          <a:bodyPr spcFirstLastPara="1" wrap="square" lIns="0" tIns="0" rIns="0" bIns="0" anchor="t" anchorCtr="0">
            <a:noAutofit/>
          </a:bodyPr>
          <a:lstStyle>
            <a:lvl1pPr marL="457200" lvl="0" indent="-381000" rtl="0">
              <a:spcBef>
                <a:spcPts val="60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1pPr>
            <a:lvl2pPr marL="914400" lvl="1"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2pPr>
            <a:lvl3pPr marL="1371600" lvl="2"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3pPr>
            <a:lvl4pPr marL="1828800" lvl="3"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4pPr>
            <a:lvl5pPr marL="2286000" lvl="4"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5pPr>
            <a:lvl6pPr marL="2743200" lvl="5"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6pPr>
            <a:lvl7pPr marL="3200400" lvl="6"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7pPr>
            <a:lvl8pPr marL="3657600" lvl="7"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8pPr>
            <a:lvl9pPr marL="4114800" lvl="8"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9pPr>
          </a:lstStyle>
          <a:p>
            <a:endParaRPr/>
          </a:p>
        </p:txBody>
      </p:sp>
      <p:sp>
        <p:nvSpPr>
          <p:cNvPr id="98" name="Google Shape;98;p1"/>
          <p:cNvSpPr txBox="1">
            <a:spLocks noGrp="1"/>
          </p:cNvSpPr>
          <p:nvPr>
            <p:ph type="sldNum" idx="12"/>
          </p:nvPr>
        </p:nvSpPr>
        <p:spPr>
          <a:xfrm>
            <a:off x="4297650" y="4749851"/>
            <a:ext cx="548700" cy="393600"/>
          </a:xfrm>
          <a:prstGeom prst="rect">
            <a:avLst/>
          </a:prstGeom>
          <a:noFill/>
          <a:ln>
            <a:noFill/>
          </a:ln>
        </p:spPr>
        <p:txBody>
          <a:bodyPr spcFirstLastPara="1" wrap="square" lIns="0" tIns="0" rIns="0" bIns="0" anchor="ctr" anchorCtr="0">
            <a:noAutofit/>
          </a:bodyPr>
          <a:lstStyle>
            <a:lvl1pPr lvl="0" algn="ctr" rtl="0">
              <a:buNone/>
              <a:defRPr sz="1300">
                <a:solidFill>
                  <a:schemeClr val="lt1"/>
                </a:solidFill>
                <a:latin typeface="Della Respira"/>
                <a:ea typeface="Della Respira"/>
                <a:cs typeface="Della Respira"/>
                <a:sym typeface="Della Respira"/>
              </a:defRPr>
            </a:lvl1pPr>
            <a:lvl2pPr lvl="1" algn="ctr" rtl="0">
              <a:buNone/>
              <a:defRPr sz="1300">
                <a:solidFill>
                  <a:schemeClr val="lt1"/>
                </a:solidFill>
                <a:latin typeface="Della Respira"/>
                <a:ea typeface="Della Respira"/>
                <a:cs typeface="Della Respira"/>
                <a:sym typeface="Della Respira"/>
              </a:defRPr>
            </a:lvl2pPr>
            <a:lvl3pPr lvl="2" algn="ctr" rtl="0">
              <a:buNone/>
              <a:defRPr sz="1300">
                <a:solidFill>
                  <a:schemeClr val="lt1"/>
                </a:solidFill>
                <a:latin typeface="Della Respira"/>
                <a:ea typeface="Della Respira"/>
                <a:cs typeface="Della Respira"/>
                <a:sym typeface="Della Respira"/>
              </a:defRPr>
            </a:lvl3pPr>
            <a:lvl4pPr lvl="3" algn="ctr" rtl="0">
              <a:buNone/>
              <a:defRPr sz="1300">
                <a:solidFill>
                  <a:schemeClr val="lt1"/>
                </a:solidFill>
                <a:latin typeface="Della Respira"/>
                <a:ea typeface="Della Respira"/>
                <a:cs typeface="Della Respira"/>
                <a:sym typeface="Della Respira"/>
              </a:defRPr>
            </a:lvl4pPr>
            <a:lvl5pPr lvl="4" algn="ctr" rtl="0">
              <a:buNone/>
              <a:defRPr sz="1300">
                <a:solidFill>
                  <a:schemeClr val="lt1"/>
                </a:solidFill>
                <a:latin typeface="Della Respira"/>
                <a:ea typeface="Della Respira"/>
                <a:cs typeface="Della Respira"/>
                <a:sym typeface="Della Respira"/>
              </a:defRPr>
            </a:lvl5pPr>
            <a:lvl6pPr lvl="5" algn="ctr" rtl="0">
              <a:buNone/>
              <a:defRPr sz="1300">
                <a:solidFill>
                  <a:schemeClr val="lt1"/>
                </a:solidFill>
                <a:latin typeface="Della Respira"/>
                <a:ea typeface="Della Respira"/>
                <a:cs typeface="Della Respira"/>
                <a:sym typeface="Della Respira"/>
              </a:defRPr>
            </a:lvl6pPr>
            <a:lvl7pPr lvl="6" algn="ctr" rtl="0">
              <a:buNone/>
              <a:defRPr sz="1300">
                <a:solidFill>
                  <a:schemeClr val="lt1"/>
                </a:solidFill>
                <a:latin typeface="Della Respira"/>
                <a:ea typeface="Della Respira"/>
                <a:cs typeface="Della Respira"/>
                <a:sym typeface="Della Respira"/>
              </a:defRPr>
            </a:lvl7pPr>
            <a:lvl8pPr lvl="7" algn="ctr" rtl="0">
              <a:buNone/>
              <a:defRPr sz="1300">
                <a:solidFill>
                  <a:schemeClr val="lt1"/>
                </a:solidFill>
                <a:latin typeface="Della Respira"/>
                <a:ea typeface="Della Respira"/>
                <a:cs typeface="Della Respira"/>
                <a:sym typeface="Della Respira"/>
              </a:defRPr>
            </a:lvl8pPr>
            <a:lvl9pPr lvl="8" algn="ctr" rtl="0">
              <a:buNone/>
              <a:defRPr sz="1300">
                <a:solidFill>
                  <a:schemeClr val="lt1"/>
                </a:solidFill>
                <a:latin typeface="Della Respira"/>
                <a:ea typeface="Della Respira"/>
                <a:cs typeface="Della Respira"/>
                <a:sym typeface="Della Respira"/>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soundcloud.com/peaasi/harjutus-sugav-hingamine"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18" Type="http://schemas.openxmlformats.org/officeDocument/2006/relationships/slide" Target="slide18.xml"/><Relationship Id="rId26" Type="http://schemas.openxmlformats.org/officeDocument/2006/relationships/slide" Target="slide26.xml"/><Relationship Id="rId3" Type="http://schemas.openxmlformats.org/officeDocument/2006/relationships/slide" Target="slide3.xml"/><Relationship Id="rId21" Type="http://schemas.openxmlformats.org/officeDocument/2006/relationships/slide" Target="slide21.xml"/><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17.xml"/><Relationship Id="rId25" Type="http://schemas.openxmlformats.org/officeDocument/2006/relationships/slide" Target="slide25.xml"/><Relationship Id="rId2" Type="http://schemas.openxmlformats.org/officeDocument/2006/relationships/notesSlide" Target="../notesSlides/notesSlide2.xml"/><Relationship Id="rId16" Type="http://schemas.openxmlformats.org/officeDocument/2006/relationships/slide" Target="slide16.xml"/><Relationship Id="rId20" Type="http://schemas.openxmlformats.org/officeDocument/2006/relationships/slide" Target="slide20.xml"/><Relationship Id="rId1" Type="http://schemas.openxmlformats.org/officeDocument/2006/relationships/slideLayout" Target="../slideLayouts/slideLayout6.xml"/><Relationship Id="rId6" Type="http://schemas.openxmlformats.org/officeDocument/2006/relationships/slide" Target="slide6.xml"/><Relationship Id="rId11" Type="http://schemas.openxmlformats.org/officeDocument/2006/relationships/slide" Target="slide11.xml"/><Relationship Id="rId24" Type="http://schemas.openxmlformats.org/officeDocument/2006/relationships/slide" Target="slide24.xml"/><Relationship Id="rId5" Type="http://schemas.openxmlformats.org/officeDocument/2006/relationships/slide" Target="slide5.xml"/><Relationship Id="rId15" Type="http://schemas.openxmlformats.org/officeDocument/2006/relationships/slide" Target="slide15.xml"/><Relationship Id="rId23" Type="http://schemas.openxmlformats.org/officeDocument/2006/relationships/slide" Target="slide23.xml"/><Relationship Id="rId10" Type="http://schemas.openxmlformats.org/officeDocument/2006/relationships/slide" Target="slide10.xml"/><Relationship Id="rId19" Type="http://schemas.openxmlformats.org/officeDocument/2006/relationships/slide" Target="slide19.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4.xml"/><Relationship Id="rId22" Type="http://schemas.openxmlformats.org/officeDocument/2006/relationships/slide" Target="slide22.xml"/><Relationship Id="rId27" Type="http://schemas.openxmlformats.org/officeDocument/2006/relationships/slide" Target="slide27.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bVmBj6vAHaU?list=PLdSrK1DNFem5OxbpyywzLrk5gIrmcxRuG"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C6YU4sjBkME?list=PLdSrK1DNFem5OxbpyywzLrk5gIrmcxRuG" TargetMode="External"/><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11.xml"/><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vikerraadio.err.ee/1608363036/virgutusvoimlemine-martin-korv-viive-ernesaks"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slide" Target="slide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U9Zj1BaH01c&amp;list=RDriicsTE2TzQ&amp;index=3&amp;ab_channel=DJRaphi"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2" name="Google Shape;222;p15"/>
          <p:cNvSpPr txBox="1">
            <a:spLocks noGrp="1"/>
          </p:cNvSpPr>
          <p:nvPr>
            <p:ph type="ctrTitle"/>
          </p:nvPr>
        </p:nvSpPr>
        <p:spPr>
          <a:xfrm>
            <a:off x="685800" y="3456400"/>
            <a:ext cx="7772400" cy="607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Vaimse tervise vitamiinid</a:t>
            </a:r>
            <a:endParaRPr dirty="0"/>
          </a:p>
        </p:txBody>
      </p:sp>
      <p:sp>
        <p:nvSpPr>
          <p:cNvPr id="2" name="TextBox 1">
            <a:extLst>
              <a:ext uri="{FF2B5EF4-FFF2-40B4-BE49-F238E27FC236}">
                <a16:creationId xmlns:a16="http://schemas.microsoft.com/office/drawing/2014/main" id="{0A9E1C48-18C5-4A75-AE20-8A0D09E49E5D}"/>
              </a:ext>
            </a:extLst>
          </p:cNvPr>
          <p:cNvSpPr txBox="1"/>
          <p:nvPr/>
        </p:nvSpPr>
        <p:spPr>
          <a:xfrm>
            <a:off x="1133395" y="2020051"/>
            <a:ext cx="6877210" cy="1631216"/>
          </a:xfrm>
          <a:prstGeom prst="rect">
            <a:avLst/>
          </a:prstGeom>
          <a:noFill/>
        </p:spPr>
        <p:txBody>
          <a:bodyPr wrap="square" rtlCol="0">
            <a:spAutoFit/>
          </a:bodyPr>
          <a:lstStyle/>
          <a:p>
            <a:r>
              <a:rPr lang="en-GB" sz="10000" b="1" dirty="0" err="1">
                <a:solidFill>
                  <a:schemeClr val="bg1"/>
                </a:solidFill>
                <a:latin typeface="Montserrat" panose="00000500000000000000" pitchFamily="2" charset="0"/>
              </a:rPr>
              <a:t>Kuldvillak</a:t>
            </a:r>
            <a:endParaRPr lang="en-GB" sz="10000" b="1" dirty="0">
              <a:solidFill>
                <a:schemeClr val="bg1"/>
              </a:solidFill>
              <a:latin typeface="Montserrat" panose="000005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5"/>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dirty="0" err="1">
                <a:latin typeface="Montserrat" panose="00000500000000000000" pitchFamily="2" charset="0"/>
              </a:rPr>
              <a:t>Stressis</a:t>
            </a:r>
            <a:r>
              <a:rPr lang="en-GB" dirty="0">
                <a:latin typeface="Montserrat" panose="00000500000000000000" pitchFamily="2" charset="0"/>
              </a:rPr>
              <a:t> </a:t>
            </a:r>
            <a:r>
              <a:rPr lang="en-GB" dirty="0" err="1">
                <a:latin typeface="Montserrat" panose="00000500000000000000" pitchFamily="2" charset="0"/>
              </a:rPr>
              <a:t>oleku</a:t>
            </a:r>
            <a:r>
              <a:rPr lang="en-GB" dirty="0">
                <a:latin typeface="Montserrat" panose="00000500000000000000" pitchFamily="2" charset="0"/>
              </a:rPr>
              <a:t> </a:t>
            </a:r>
            <a:r>
              <a:rPr lang="en-GB" dirty="0" err="1">
                <a:latin typeface="Montserrat" panose="00000500000000000000" pitchFamily="2" charset="0"/>
              </a:rPr>
              <a:t>kasutusjuhend</a:t>
            </a:r>
            <a:br>
              <a:rPr lang="en-GB" dirty="0">
                <a:latin typeface="Montserrat" panose="00000500000000000000" pitchFamily="2" charset="0"/>
              </a:rPr>
            </a:br>
            <a:r>
              <a:rPr lang="en-GB" sz="2000" b="0" dirty="0" err="1">
                <a:latin typeface="Montserrat" panose="00000500000000000000" pitchFamily="2" charset="0"/>
              </a:rPr>
              <a:t>Haara</a:t>
            </a:r>
            <a:r>
              <a:rPr lang="en-GB" sz="2000" b="0" dirty="0">
                <a:latin typeface="Montserrat" panose="00000500000000000000" pitchFamily="2" charset="0"/>
              </a:rPr>
              <a:t> </a:t>
            </a:r>
            <a:r>
              <a:rPr lang="en-GB" sz="2000" b="0" dirty="0" err="1">
                <a:latin typeface="Montserrat" panose="00000500000000000000" pitchFamily="2" charset="0"/>
              </a:rPr>
              <a:t>paber</a:t>
            </a:r>
            <a:r>
              <a:rPr lang="en-GB" sz="2000" b="0" dirty="0">
                <a:latin typeface="Montserrat" panose="00000500000000000000" pitchFamily="2" charset="0"/>
              </a:rPr>
              <a:t> </a:t>
            </a:r>
            <a:r>
              <a:rPr lang="en-GB" sz="2000" b="0" dirty="0" err="1">
                <a:latin typeface="Montserrat" panose="00000500000000000000" pitchFamily="2" charset="0"/>
              </a:rPr>
              <a:t>ja</a:t>
            </a:r>
            <a:r>
              <a:rPr lang="en-GB" sz="2000" b="0" dirty="0">
                <a:latin typeface="Montserrat" panose="00000500000000000000" pitchFamily="2" charset="0"/>
              </a:rPr>
              <a:t> </a:t>
            </a:r>
            <a:r>
              <a:rPr lang="en-GB" sz="2000" b="0" dirty="0" err="1">
                <a:latin typeface="Montserrat" panose="00000500000000000000" pitchFamily="2" charset="0"/>
              </a:rPr>
              <a:t>pliiats</a:t>
            </a:r>
            <a:r>
              <a:rPr lang="en-GB" sz="2000" b="0" dirty="0">
                <a:latin typeface="Montserrat" panose="00000500000000000000" pitchFamily="2" charset="0"/>
              </a:rPr>
              <a:t> </a:t>
            </a:r>
            <a:r>
              <a:rPr lang="en-GB" sz="2000" b="0" dirty="0" err="1">
                <a:latin typeface="Montserrat" panose="00000500000000000000" pitchFamily="2" charset="0"/>
              </a:rPr>
              <a:t>ja</a:t>
            </a:r>
            <a:r>
              <a:rPr lang="en-GB" sz="2000" b="0" dirty="0">
                <a:latin typeface="Montserrat" panose="00000500000000000000" pitchFamily="2" charset="0"/>
              </a:rPr>
              <a:t> pane </a:t>
            </a:r>
            <a:r>
              <a:rPr lang="en-GB" sz="2000" b="0" dirty="0" err="1">
                <a:latin typeface="Montserrat" panose="00000500000000000000" pitchFamily="2" charset="0"/>
              </a:rPr>
              <a:t>sinna</a:t>
            </a:r>
            <a:r>
              <a:rPr lang="en-GB" sz="2000" b="0" dirty="0">
                <a:latin typeface="Montserrat" panose="00000500000000000000" pitchFamily="2" charset="0"/>
              </a:rPr>
              <a:t> </a:t>
            </a:r>
            <a:r>
              <a:rPr lang="en-GB" sz="2000" b="0" dirty="0" err="1">
                <a:latin typeface="Montserrat" panose="00000500000000000000" pitchFamily="2" charset="0"/>
              </a:rPr>
              <a:t>kirja</a:t>
            </a:r>
            <a:r>
              <a:rPr lang="en-GB" sz="2000" b="0" dirty="0">
                <a:latin typeface="Montserrat" panose="00000500000000000000" pitchFamily="2" charset="0"/>
              </a:rPr>
              <a:t>, milline Sa </a:t>
            </a:r>
            <a:r>
              <a:rPr lang="en-GB" sz="2000" b="0" dirty="0" err="1">
                <a:latin typeface="Montserrat" panose="00000500000000000000" pitchFamily="2" charset="0"/>
              </a:rPr>
              <a:t>oled</a:t>
            </a:r>
            <a:r>
              <a:rPr lang="en-GB" sz="2000" b="0" dirty="0">
                <a:latin typeface="Montserrat" panose="00000500000000000000" pitchFamily="2" charset="0"/>
              </a:rPr>
              <a:t> </a:t>
            </a:r>
            <a:r>
              <a:rPr lang="en-GB" sz="2000" b="0" dirty="0" err="1">
                <a:latin typeface="Montserrat" panose="00000500000000000000" pitchFamily="2" charset="0"/>
              </a:rPr>
              <a:t>kui</a:t>
            </a:r>
            <a:r>
              <a:rPr lang="en-GB" sz="2000" b="0" dirty="0">
                <a:latin typeface="Montserrat" panose="00000500000000000000" pitchFamily="2" charset="0"/>
              </a:rPr>
              <a:t> </a:t>
            </a:r>
            <a:r>
              <a:rPr lang="en-GB" sz="2000" b="0" dirty="0" err="1">
                <a:latin typeface="Montserrat" panose="00000500000000000000" pitchFamily="2" charset="0"/>
              </a:rPr>
              <a:t>lähed</a:t>
            </a:r>
            <a:r>
              <a:rPr lang="en-GB" sz="2000" b="0" dirty="0">
                <a:latin typeface="Montserrat" panose="00000500000000000000" pitchFamily="2" charset="0"/>
              </a:rPr>
              <a:t> </a:t>
            </a:r>
            <a:r>
              <a:rPr lang="en-GB" sz="2000" b="0" dirty="0" err="1">
                <a:latin typeface="Montserrat" panose="00000500000000000000" pitchFamily="2" charset="0"/>
              </a:rPr>
              <a:t>stressi</a:t>
            </a:r>
            <a:r>
              <a:rPr lang="en-GB" sz="2000" b="0" dirty="0">
                <a:latin typeface="Montserrat" panose="00000500000000000000" pitchFamily="2" charset="0"/>
              </a:rPr>
              <a:t> </a:t>
            </a:r>
            <a:r>
              <a:rPr lang="en-GB" sz="2000" b="0" dirty="0" err="1">
                <a:latin typeface="Montserrat" panose="00000500000000000000" pitchFamily="2" charset="0"/>
              </a:rPr>
              <a:t>ja</a:t>
            </a:r>
            <a:r>
              <a:rPr lang="en-GB" sz="2000" b="0" dirty="0">
                <a:latin typeface="Montserrat" panose="00000500000000000000" pitchFamily="2" charset="0"/>
              </a:rPr>
              <a:t> </a:t>
            </a:r>
            <a:r>
              <a:rPr lang="en-GB" sz="2000" b="0" dirty="0" err="1">
                <a:latin typeface="Montserrat" panose="00000500000000000000" pitchFamily="2" charset="0"/>
              </a:rPr>
              <a:t>kuidas</a:t>
            </a:r>
            <a:r>
              <a:rPr lang="en-GB" sz="2000" b="0" dirty="0">
                <a:latin typeface="Montserrat" panose="00000500000000000000" pitchFamily="2" charset="0"/>
              </a:rPr>
              <a:t> </a:t>
            </a:r>
            <a:r>
              <a:rPr lang="en-GB" sz="2000" b="0" dirty="0" err="1">
                <a:latin typeface="Montserrat" panose="00000500000000000000" pitchFamily="2" charset="0"/>
              </a:rPr>
              <a:t>soovid</a:t>
            </a:r>
            <a:r>
              <a:rPr lang="en-GB" sz="2000" b="0" dirty="0">
                <a:latin typeface="Montserrat" panose="00000500000000000000" pitchFamily="2" charset="0"/>
              </a:rPr>
              <a:t>, et </a:t>
            </a:r>
            <a:r>
              <a:rPr lang="en-GB" sz="2000" b="0" dirty="0" err="1">
                <a:latin typeface="Montserrat" panose="00000500000000000000" pitchFamily="2" charset="0"/>
              </a:rPr>
              <a:t>kaaslased</a:t>
            </a:r>
            <a:r>
              <a:rPr lang="en-GB" sz="2000" b="0" dirty="0">
                <a:latin typeface="Montserrat" panose="00000500000000000000" pitchFamily="2" charset="0"/>
              </a:rPr>
              <a:t> Sind </a:t>
            </a:r>
            <a:r>
              <a:rPr lang="en-GB" sz="2000" b="0" dirty="0" err="1">
                <a:latin typeface="Montserrat" panose="00000500000000000000" pitchFamily="2" charset="0"/>
              </a:rPr>
              <a:t>toetaksid</a:t>
            </a:r>
            <a:r>
              <a:rPr lang="en-GB" sz="2000" b="0" dirty="0">
                <a:latin typeface="Montserrat" panose="00000500000000000000" pitchFamily="2" charset="0"/>
              </a:rPr>
              <a:t> (</a:t>
            </a:r>
            <a:r>
              <a:rPr lang="en-GB" sz="2000" b="0" dirty="0" err="1">
                <a:latin typeface="Montserrat" panose="00000500000000000000" pitchFamily="2" charset="0"/>
              </a:rPr>
              <a:t>mida</a:t>
            </a:r>
            <a:r>
              <a:rPr lang="en-GB" sz="2000" b="0" dirty="0">
                <a:latin typeface="Montserrat" panose="00000500000000000000" pitchFamily="2" charset="0"/>
              </a:rPr>
              <a:t> </a:t>
            </a:r>
            <a:r>
              <a:rPr lang="en-GB" sz="2000" b="0" dirty="0" err="1">
                <a:latin typeface="Montserrat" panose="00000500000000000000" pitchFamily="2" charset="0"/>
              </a:rPr>
              <a:t>nad</a:t>
            </a:r>
            <a:r>
              <a:rPr lang="en-GB" sz="2000" b="0" dirty="0">
                <a:latin typeface="Montserrat" panose="00000500000000000000" pitchFamily="2" charset="0"/>
              </a:rPr>
              <a:t> </a:t>
            </a:r>
            <a:r>
              <a:rPr lang="en-GB" sz="2000" b="0" dirty="0" err="1">
                <a:latin typeface="Montserrat" panose="00000500000000000000" pitchFamily="2" charset="0"/>
              </a:rPr>
              <a:t>võiksid</a:t>
            </a:r>
            <a:r>
              <a:rPr lang="en-GB" sz="2000" b="0" dirty="0">
                <a:latin typeface="Montserrat" panose="00000500000000000000" pitchFamily="2" charset="0"/>
              </a:rPr>
              <a:t>/</a:t>
            </a:r>
            <a:r>
              <a:rPr lang="en-GB" sz="2000" b="0" dirty="0" err="1">
                <a:latin typeface="Montserrat" panose="00000500000000000000" pitchFamily="2" charset="0"/>
              </a:rPr>
              <a:t>ei</a:t>
            </a:r>
            <a:r>
              <a:rPr lang="en-GB" sz="2000" b="0" dirty="0">
                <a:latin typeface="Montserrat" panose="00000500000000000000" pitchFamily="2" charset="0"/>
              </a:rPr>
              <a:t> </a:t>
            </a:r>
            <a:r>
              <a:rPr lang="en-GB" sz="2000" b="0" dirty="0" err="1">
                <a:latin typeface="Montserrat" panose="00000500000000000000" pitchFamily="2" charset="0"/>
              </a:rPr>
              <a:t>võiks</a:t>
            </a:r>
            <a:r>
              <a:rPr lang="en-GB" sz="2000" b="0" dirty="0">
                <a:latin typeface="Montserrat" panose="00000500000000000000" pitchFamily="2" charset="0"/>
              </a:rPr>
              <a:t> </a:t>
            </a:r>
            <a:r>
              <a:rPr lang="en-GB" sz="2000" b="0" dirty="0" err="1">
                <a:latin typeface="Montserrat" panose="00000500000000000000" pitchFamily="2" charset="0"/>
              </a:rPr>
              <a:t>teha</a:t>
            </a:r>
            <a:r>
              <a:rPr lang="en-GB" sz="2000" b="0" dirty="0">
                <a:latin typeface="Montserrat" panose="00000500000000000000" pitchFamily="2" charset="0"/>
              </a:rPr>
              <a:t>/</a:t>
            </a:r>
            <a:r>
              <a:rPr lang="en-GB" sz="2000" b="0" dirty="0" err="1">
                <a:latin typeface="Montserrat" panose="00000500000000000000" pitchFamily="2" charset="0"/>
              </a:rPr>
              <a:t>öelda</a:t>
            </a:r>
            <a:r>
              <a:rPr lang="en-GB" sz="2000" b="0" dirty="0">
                <a:latin typeface="Montserrat" panose="00000500000000000000" pitchFamily="2" charset="0"/>
              </a:rPr>
              <a:t>)? </a:t>
            </a:r>
            <a:endParaRPr dirty="0">
              <a:latin typeface="Montserrat" panose="00000500000000000000" pitchFamily="2" charset="0"/>
            </a:endParaRPr>
          </a:p>
        </p:txBody>
      </p:sp>
      <p:sp>
        <p:nvSpPr>
          <p:cNvPr id="320" name="Google Shape;320;p25"/>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GB" dirty="0"/>
              <a:t>H</a:t>
            </a:r>
            <a:r>
              <a:rPr lang="en" dirty="0"/>
              <a:t>ead suhted · </a:t>
            </a:r>
            <a:r>
              <a:rPr lang="en" dirty="0">
                <a:solidFill>
                  <a:srgbClr val="FFC319"/>
                </a:solidFill>
              </a:rPr>
              <a:t>600</a:t>
            </a:r>
            <a:endParaRPr dirty="0">
              <a:solidFill>
                <a:srgbClr val="FFC31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6" name="Google Shape;326;p26"/>
          <p:cNvSpPr txBox="1">
            <a:spLocks noGrp="1"/>
          </p:cNvSpPr>
          <p:nvPr>
            <p:ph type="subTitle" idx="1"/>
          </p:nvPr>
        </p:nvSpPr>
        <p:spPr>
          <a:xfrm>
            <a:off x="1030125" y="54477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GB" dirty="0"/>
              <a:t>H</a:t>
            </a:r>
            <a:r>
              <a:rPr lang="en" dirty="0"/>
              <a:t>ead suhted · </a:t>
            </a:r>
            <a:r>
              <a:rPr lang="en" dirty="0">
                <a:solidFill>
                  <a:srgbClr val="FFC319"/>
                </a:solidFill>
              </a:rPr>
              <a:t>800</a:t>
            </a:r>
            <a:endParaRPr dirty="0">
              <a:solidFill>
                <a:srgbClr val="FFC319"/>
              </a:solidFill>
            </a:endParaRPr>
          </a:p>
        </p:txBody>
      </p:sp>
      <p:pic>
        <p:nvPicPr>
          <p:cNvPr id="4" name="Picture 2">
            <a:extLst>
              <a:ext uri="{FF2B5EF4-FFF2-40B4-BE49-F238E27FC236}">
                <a16:creationId xmlns:a16="http://schemas.microsoft.com/office/drawing/2014/main" id="{4543D020-6665-4554-96E5-9F37D00C3F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3721" y="966325"/>
            <a:ext cx="3327186" cy="33271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7"/>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6000" b="0" dirty="0">
                <a:latin typeface="Montserrat" panose="00000500000000000000" pitchFamily="2" charset="0"/>
              </a:rPr>
              <a:t>TÄNA</a:t>
            </a:r>
            <a:br>
              <a:rPr lang="en" sz="6000" b="0" dirty="0">
                <a:latin typeface="Montserrat" panose="00000500000000000000" pitchFamily="2" charset="0"/>
              </a:rPr>
            </a:br>
            <a:r>
              <a:rPr lang="en" sz="2400" b="0" dirty="0">
                <a:latin typeface="Montserrat" panose="00000500000000000000" pitchFamily="2" charset="0"/>
              </a:rPr>
              <a:t>Kirjuta kellelegi tänusõnum nüüd kohe. “Aitäh, et Sa…”, “Olen nii tänulik, et Sa…”</a:t>
            </a:r>
            <a:endParaRPr sz="6000" b="0" dirty="0">
              <a:latin typeface="Montserrat" panose="00000500000000000000" pitchFamily="2" charset="0"/>
            </a:endParaRPr>
          </a:p>
        </p:txBody>
      </p:sp>
      <p:sp>
        <p:nvSpPr>
          <p:cNvPr id="332" name="Google Shape;332;p27"/>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GB" dirty="0"/>
              <a:t>H</a:t>
            </a:r>
            <a:r>
              <a:rPr lang="en" dirty="0"/>
              <a:t>ead suhted · </a:t>
            </a:r>
            <a:r>
              <a:rPr lang="en" dirty="0">
                <a:solidFill>
                  <a:srgbClr val="FFC319"/>
                </a:solidFill>
              </a:rPr>
              <a:t>1000</a:t>
            </a:r>
            <a:endParaRPr dirty="0">
              <a:solidFill>
                <a:srgbClr val="FFC31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8"/>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dirty="0" err="1">
                <a:latin typeface="Montserrat" panose="00000500000000000000" pitchFamily="2" charset="0"/>
              </a:rPr>
              <a:t>Mida</a:t>
            </a:r>
            <a:r>
              <a:rPr lang="en-GB" dirty="0">
                <a:latin typeface="Montserrat" panose="00000500000000000000" pitchFamily="2" charset="0"/>
              </a:rPr>
              <a:t> teed </a:t>
            </a:r>
            <a:r>
              <a:rPr lang="en-GB" dirty="0" err="1">
                <a:latin typeface="Montserrat" panose="00000500000000000000" pitchFamily="2" charset="0"/>
              </a:rPr>
              <a:t>oma</a:t>
            </a:r>
            <a:r>
              <a:rPr lang="en-GB" dirty="0">
                <a:latin typeface="Montserrat" panose="00000500000000000000" pitchFamily="2" charset="0"/>
              </a:rPr>
              <a:t> </a:t>
            </a:r>
            <a:r>
              <a:rPr lang="en-GB" dirty="0" err="1">
                <a:latin typeface="Montserrat" panose="00000500000000000000" pitchFamily="2" charset="0"/>
              </a:rPr>
              <a:t>une</a:t>
            </a:r>
            <a:r>
              <a:rPr lang="en-GB" dirty="0">
                <a:latin typeface="Montserrat" panose="00000500000000000000" pitchFamily="2" charset="0"/>
              </a:rPr>
              <a:t> </a:t>
            </a:r>
            <a:r>
              <a:rPr lang="en-GB" dirty="0" err="1">
                <a:latin typeface="Montserrat" panose="00000500000000000000" pitchFamily="2" charset="0"/>
              </a:rPr>
              <a:t>ja</a:t>
            </a:r>
            <a:r>
              <a:rPr lang="en-GB" dirty="0">
                <a:latin typeface="Montserrat" panose="00000500000000000000" pitchFamily="2" charset="0"/>
              </a:rPr>
              <a:t> </a:t>
            </a:r>
            <a:r>
              <a:rPr lang="en-GB" dirty="0" err="1">
                <a:latin typeface="Montserrat" panose="00000500000000000000" pitchFamily="2" charset="0"/>
              </a:rPr>
              <a:t>puhkamise</a:t>
            </a:r>
            <a:r>
              <a:rPr lang="en-GB" dirty="0">
                <a:latin typeface="Montserrat" panose="00000500000000000000" pitchFamily="2" charset="0"/>
              </a:rPr>
              <a:t> </a:t>
            </a:r>
            <a:r>
              <a:rPr lang="en-GB" dirty="0" err="1">
                <a:latin typeface="Montserrat" panose="00000500000000000000" pitchFamily="2" charset="0"/>
              </a:rPr>
              <a:t>heaks</a:t>
            </a:r>
            <a:r>
              <a:rPr lang="en-GB" dirty="0">
                <a:latin typeface="Montserrat" panose="00000500000000000000" pitchFamily="2" charset="0"/>
              </a:rPr>
              <a:t>?</a:t>
            </a:r>
            <a:br>
              <a:rPr lang="en-GB" dirty="0">
                <a:latin typeface="Montserrat" panose="00000500000000000000" pitchFamily="2" charset="0"/>
              </a:rPr>
            </a:br>
            <a:br>
              <a:rPr lang="en-GB" dirty="0">
                <a:latin typeface="Montserrat" panose="00000500000000000000" pitchFamily="2" charset="0"/>
              </a:rPr>
            </a:br>
            <a:r>
              <a:rPr lang="en-GB" dirty="0" err="1">
                <a:latin typeface="Montserrat" panose="00000500000000000000" pitchFamily="2" charset="0"/>
              </a:rPr>
              <a:t>Mida</a:t>
            </a:r>
            <a:r>
              <a:rPr lang="en-GB" dirty="0">
                <a:latin typeface="Montserrat" panose="00000500000000000000" pitchFamily="2" charset="0"/>
              </a:rPr>
              <a:t> </a:t>
            </a:r>
            <a:r>
              <a:rPr lang="en-GB" dirty="0" err="1">
                <a:latin typeface="Montserrat" panose="00000500000000000000" pitchFamily="2" charset="0"/>
              </a:rPr>
              <a:t>võiksid</a:t>
            </a:r>
            <a:r>
              <a:rPr lang="en-GB" dirty="0">
                <a:latin typeface="Montserrat" panose="00000500000000000000" pitchFamily="2" charset="0"/>
              </a:rPr>
              <a:t> </a:t>
            </a:r>
            <a:r>
              <a:rPr lang="en-GB" dirty="0" err="1">
                <a:latin typeface="Montserrat" panose="00000500000000000000" pitchFamily="2" charset="0"/>
              </a:rPr>
              <a:t>veel</a:t>
            </a:r>
            <a:r>
              <a:rPr lang="en-GB" dirty="0">
                <a:latin typeface="Montserrat" panose="00000500000000000000" pitchFamily="2" charset="0"/>
              </a:rPr>
              <a:t> </a:t>
            </a:r>
            <a:r>
              <a:rPr lang="en-GB" dirty="0" err="1">
                <a:latin typeface="Montserrat" panose="00000500000000000000" pitchFamily="2" charset="0"/>
              </a:rPr>
              <a:t>teha</a:t>
            </a:r>
            <a:r>
              <a:rPr lang="en-GB" dirty="0">
                <a:latin typeface="Montserrat" panose="00000500000000000000" pitchFamily="2" charset="0"/>
              </a:rPr>
              <a:t>?</a:t>
            </a:r>
            <a:endParaRPr dirty="0"/>
          </a:p>
        </p:txBody>
      </p:sp>
      <p:sp>
        <p:nvSpPr>
          <p:cNvPr id="338" name="Google Shape;338;p28"/>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GB" dirty="0"/>
              <a:t>U</a:t>
            </a:r>
            <a:r>
              <a:rPr lang="en" dirty="0"/>
              <a:t>ni ja puhkamine · </a:t>
            </a:r>
            <a:r>
              <a:rPr lang="en" dirty="0">
                <a:solidFill>
                  <a:srgbClr val="FFC319"/>
                </a:solidFill>
              </a:rPr>
              <a:t>200</a:t>
            </a:r>
            <a:endParaRPr dirty="0">
              <a:solidFill>
                <a:srgbClr val="FFC31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9"/>
          <p:cNvSpPr txBox="1">
            <a:spLocks noGrp="1"/>
          </p:cNvSpPr>
          <p:nvPr>
            <p:ph type="title"/>
          </p:nvPr>
        </p:nvSpPr>
        <p:spPr>
          <a:xfrm>
            <a:off x="1031100" y="184230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dirty="0">
                <a:latin typeface="Montserrat" panose="00000500000000000000" pitchFamily="2" charset="0"/>
              </a:rPr>
              <a:t>3 </a:t>
            </a:r>
            <a:r>
              <a:rPr lang="en-GB" dirty="0" err="1">
                <a:latin typeface="Montserrat" panose="00000500000000000000" pitchFamily="2" charset="0"/>
              </a:rPr>
              <a:t>minutit</a:t>
            </a:r>
            <a:r>
              <a:rPr lang="en-GB" dirty="0">
                <a:latin typeface="Montserrat" panose="00000500000000000000" pitchFamily="2" charset="0"/>
              </a:rPr>
              <a:t> </a:t>
            </a:r>
            <a:r>
              <a:rPr lang="en-GB" dirty="0" err="1">
                <a:latin typeface="Montserrat" panose="00000500000000000000" pitchFamily="2" charset="0"/>
              </a:rPr>
              <a:t>laisklemiseks</a:t>
            </a:r>
            <a:r>
              <a:rPr lang="en-GB" dirty="0">
                <a:latin typeface="Montserrat" panose="00000500000000000000" pitchFamily="2" charset="0"/>
              </a:rPr>
              <a:t>. </a:t>
            </a:r>
            <a:r>
              <a:rPr lang="en-GB" dirty="0" err="1">
                <a:latin typeface="Montserrat" panose="00000500000000000000" pitchFamily="2" charset="0"/>
              </a:rPr>
              <a:t>Kohe</a:t>
            </a:r>
            <a:r>
              <a:rPr lang="en-GB" dirty="0">
                <a:latin typeface="Montserrat" panose="00000500000000000000" pitchFamily="2" charset="0"/>
              </a:rPr>
              <a:t>.</a:t>
            </a:r>
            <a:endParaRPr dirty="0">
              <a:latin typeface="Montserrat" panose="00000500000000000000" pitchFamily="2" charset="0"/>
            </a:endParaRPr>
          </a:p>
        </p:txBody>
      </p:sp>
      <p:sp>
        <p:nvSpPr>
          <p:cNvPr id="344" name="Google Shape;344;p29"/>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GB" dirty="0"/>
              <a:t>U</a:t>
            </a:r>
            <a:r>
              <a:rPr lang="en" dirty="0"/>
              <a:t>ni ja puhkamine · </a:t>
            </a:r>
            <a:r>
              <a:rPr lang="en" dirty="0">
                <a:solidFill>
                  <a:srgbClr val="FFC319"/>
                </a:solidFill>
              </a:rPr>
              <a:t>400</a:t>
            </a:r>
            <a:endParaRPr dirty="0">
              <a:solidFill>
                <a:srgbClr val="FFC319"/>
              </a:solidFill>
            </a:endParaRPr>
          </a:p>
        </p:txBody>
      </p:sp>
      <p:grpSp>
        <p:nvGrpSpPr>
          <p:cNvPr id="4" name="Google Shape;552;p53">
            <a:extLst>
              <a:ext uri="{FF2B5EF4-FFF2-40B4-BE49-F238E27FC236}">
                <a16:creationId xmlns:a16="http://schemas.microsoft.com/office/drawing/2014/main" id="{A46403BE-4DA2-4A93-BC9A-739A54A4F03B}"/>
              </a:ext>
            </a:extLst>
          </p:cNvPr>
          <p:cNvGrpSpPr/>
          <p:nvPr/>
        </p:nvGrpSpPr>
        <p:grpSpPr>
          <a:xfrm>
            <a:off x="3486612" y="1109051"/>
            <a:ext cx="2045892" cy="1982324"/>
            <a:chOff x="6660750" y="298550"/>
            <a:chExt cx="396900" cy="396300"/>
          </a:xfrm>
        </p:grpSpPr>
        <p:sp>
          <p:nvSpPr>
            <p:cNvPr id="5" name="Google Shape;553;p53">
              <a:extLst>
                <a:ext uri="{FF2B5EF4-FFF2-40B4-BE49-F238E27FC236}">
                  <a16:creationId xmlns:a16="http://schemas.microsoft.com/office/drawing/2014/main" id="{77BB7E0F-84AE-48C8-9A86-3781B8E8C40D}"/>
                </a:ext>
              </a:extLst>
            </p:cNvPr>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 name="Google Shape;554;p53">
              <a:extLst>
                <a:ext uri="{FF2B5EF4-FFF2-40B4-BE49-F238E27FC236}">
                  <a16:creationId xmlns:a16="http://schemas.microsoft.com/office/drawing/2014/main" id="{46CFD2C7-B5D5-4F62-BE38-248C5A6E1188}"/>
                </a:ext>
              </a:extLst>
            </p:cNvPr>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0"/>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sz="6000" b="0" i="0" dirty="0">
                <a:solidFill>
                  <a:srgbClr val="555555"/>
                </a:solidFill>
                <a:effectLst/>
                <a:latin typeface="Montserrat" panose="00000500000000000000" pitchFamily="2" charset="0"/>
                <a:hlinkClick r:id="rId3"/>
              </a:rPr>
              <a:t>HINGA</a:t>
            </a:r>
            <a:endParaRPr sz="6000" dirty="0"/>
          </a:p>
        </p:txBody>
      </p:sp>
      <p:sp>
        <p:nvSpPr>
          <p:cNvPr id="350" name="Google Shape;350;p30"/>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GB" dirty="0"/>
              <a:t>U</a:t>
            </a:r>
            <a:r>
              <a:rPr lang="en" dirty="0"/>
              <a:t>ni ja puhkamine · </a:t>
            </a:r>
            <a:r>
              <a:rPr lang="en" dirty="0">
                <a:solidFill>
                  <a:srgbClr val="FFC319"/>
                </a:solidFill>
              </a:rPr>
              <a:t>600</a:t>
            </a:r>
            <a:endParaRPr dirty="0">
              <a:solidFill>
                <a:srgbClr val="FFC31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1"/>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dirty="0">
                <a:latin typeface="Montserrat" panose="00000500000000000000" pitchFamily="2" charset="0"/>
              </a:rPr>
              <a:t>Mis on </a:t>
            </a:r>
            <a:r>
              <a:rPr lang="en-GB" dirty="0" err="1">
                <a:latin typeface="Montserrat" panose="00000500000000000000" pitchFamily="2" charset="0"/>
              </a:rPr>
              <a:t>sinu</a:t>
            </a:r>
            <a:r>
              <a:rPr lang="en-GB" dirty="0">
                <a:latin typeface="Montserrat" panose="00000500000000000000" pitchFamily="2" charset="0"/>
              </a:rPr>
              <a:t> </a:t>
            </a:r>
            <a:r>
              <a:rPr lang="en-GB" dirty="0" err="1">
                <a:latin typeface="Montserrat" panose="00000500000000000000" pitchFamily="2" charset="0"/>
              </a:rPr>
              <a:t>unerituaalid</a:t>
            </a:r>
            <a:r>
              <a:rPr lang="en-GB" dirty="0">
                <a:latin typeface="Montserrat" panose="00000500000000000000" pitchFamily="2" charset="0"/>
              </a:rPr>
              <a:t>?</a:t>
            </a:r>
          </a:p>
        </p:txBody>
      </p:sp>
      <p:sp>
        <p:nvSpPr>
          <p:cNvPr id="356" name="Google Shape;356;p31"/>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dirty="0"/>
              <a:t>UNI JA PUHKAMINE · </a:t>
            </a:r>
            <a:r>
              <a:rPr lang="en" dirty="0">
                <a:solidFill>
                  <a:srgbClr val="FFC319"/>
                </a:solidFill>
              </a:rPr>
              <a:t>800</a:t>
            </a:r>
            <a:endParaRPr dirty="0">
              <a:solidFill>
                <a:srgbClr val="FFC31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2"/>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6000" b="0" dirty="0">
                <a:latin typeface="Montserrat" panose="00000500000000000000" pitchFamily="2" charset="0"/>
              </a:rPr>
              <a:t>MURETSEMISAEG</a:t>
            </a:r>
            <a:br>
              <a:rPr lang="en" sz="6000" b="0" dirty="0">
                <a:latin typeface="Montserrat" panose="00000500000000000000" pitchFamily="2" charset="0"/>
              </a:rPr>
            </a:br>
            <a:r>
              <a:rPr lang="en" sz="2400" b="0" dirty="0">
                <a:latin typeface="Montserrat" panose="00000500000000000000" pitchFamily="2" charset="0"/>
              </a:rPr>
              <a:t>Haara kalender ja märgi endale sinna konkreetne päev ja kellaaeg, millal muretsed mõne pikemaajalise, suurema mure pärast. Siis ei pea muul ajal sellepärast muretsema </a:t>
            </a:r>
            <a:r>
              <a:rPr lang="en" sz="2400" b="0" dirty="0">
                <a:latin typeface="Montserrat" panose="00000500000000000000" pitchFamily="2" charset="0"/>
                <a:sym typeface="Wingdings" panose="05000000000000000000" pitchFamily="2" charset="2"/>
              </a:rPr>
              <a:t></a:t>
            </a:r>
            <a:endParaRPr sz="6000" b="0" dirty="0">
              <a:latin typeface="Montserrat" panose="00000500000000000000" pitchFamily="2" charset="0"/>
            </a:endParaRPr>
          </a:p>
        </p:txBody>
      </p:sp>
      <p:sp>
        <p:nvSpPr>
          <p:cNvPr id="362" name="Google Shape;362;p32"/>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dirty="0"/>
              <a:t>UNI JA PUHKAMINE · </a:t>
            </a:r>
            <a:r>
              <a:rPr lang="en" dirty="0">
                <a:solidFill>
                  <a:srgbClr val="FFC319"/>
                </a:solidFill>
              </a:rPr>
              <a:t>1000</a:t>
            </a:r>
            <a:endParaRPr dirty="0">
              <a:solidFill>
                <a:srgbClr val="FFC31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3"/>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dirty="0" err="1">
                <a:latin typeface="Montserrat" panose="00000500000000000000" pitchFamily="2" charset="0"/>
              </a:rPr>
              <a:t>Mida</a:t>
            </a:r>
            <a:r>
              <a:rPr lang="en-GB" dirty="0">
                <a:latin typeface="Montserrat" panose="00000500000000000000" pitchFamily="2" charset="0"/>
              </a:rPr>
              <a:t> teed juba </a:t>
            </a:r>
            <a:r>
              <a:rPr lang="en-GB" dirty="0" err="1">
                <a:latin typeface="Montserrat" panose="00000500000000000000" pitchFamily="2" charset="0"/>
              </a:rPr>
              <a:t>selleks</a:t>
            </a:r>
            <a:r>
              <a:rPr lang="en-GB" dirty="0">
                <a:latin typeface="Montserrat" panose="00000500000000000000" pitchFamily="2" charset="0"/>
              </a:rPr>
              <a:t>, et </a:t>
            </a:r>
            <a:r>
              <a:rPr lang="en-GB" dirty="0" err="1">
                <a:latin typeface="Montserrat" panose="00000500000000000000" pitchFamily="2" charset="0"/>
              </a:rPr>
              <a:t>meeldivaid</a:t>
            </a:r>
            <a:r>
              <a:rPr lang="en-GB" dirty="0">
                <a:latin typeface="Montserrat" panose="00000500000000000000" pitchFamily="2" charset="0"/>
              </a:rPr>
              <a:t> </a:t>
            </a:r>
            <a:r>
              <a:rPr lang="en-GB" dirty="0" err="1">
                <a:latin typeface="Montserrat" panose="00000500000000000000" pitchFamily="2" charset="0"/>
              </a:rPr>
              <a:t>emotsioone</a:t>
            </a:r>
            <a:r>
              <a:rPr lang="en-GB" dirty="0">
                <a:latin typeface="Montserrat" panose="00000500000000000000" pitchFamily="2" charset="0"/>
              </a:rPr>
              <a:t> </a:t>
            </a:r>
            <a:r>
              <a:rPr lang="en-GB" dirty="0" err="1">
                <a:latin typeface="Montserrat" panose="00000500000000000000" pitchFamily="2" charset="0"/>
              </a:rPr>
              <a:t>kogeda</a:t>
            </a:r>
            <a:r>
              <a:rPr lang="en-GB" dirty="0">
                <a:latin typeface="Montserrat" panose="00000500000000000000" pitchFamily="2" charset="0"/>
              </a:rPr>
              <a:t>?</a:t>
            </a:r>
            <a:br>
              <a:rPr lang="en-GB" dirty="0">
                <a:latin typeface="Montserrat" panose="00000500000000000000" pitchFamily="2" charset="0"/>
              </a:rPr>
            </a:br>
            <a:br>
              <a:rPr lang="en-GB" dirty="0">
                <a:latin typeface="Montserrat" panose="00000500000000000000" pitchFamily="2" charset="0"/>
              </a:rPr>
            </a:br>
            <a:r>
              <a:rPr lang="en-GB" dirty="0" err="1">
                <a:latin typeface="Montserrat" panose="00000500000000000000" pitchFamily="2" charset="0"/>
              </a:rPr>
              <a:t>Mida</a:t>
            </a:r>
            <a:r>
              <a:rPr lang="en-GB" dirty="0">
                <a:latin typeface="Montserrat" panose="00000500000000000000" pitchFamily="2" charset="0"/>
              </a:rPr>
              <a:t> </a:t>
            </a:r>
            <a:r>
              <a:rPr lang="en-GB" dirty="0" err="1">
                <a:latin typeface="Montserrat" panose="00000500000000000000" pitchFamily="2" charset="0"/>
              </a:rPr>
              <a:t>võiksid</a:t>
            </a:r>
            <a:r>
              <a:rPr lang="en-GB" dirty="0">
                <a:latin typeface="Montserrat" panose="00000500000000000000" pitchFamily="2" charset="0"/>
              </a:rPr>
              <a:t> </a:t>
            </a:r>
            <a:r>
              <a:rPr lang="en-GB" dirty="0" err="1">
                <a:latin typeface="Montserrat" panose="00000500000000000000" pitchFamily="2" charset="0"/>
              </a:rPr>
              <a:t>veel</a:t>
            </a:r>
            <a:r>
              <a:rPr lang="en-GB" dirty="0">
                <a:latin typeface="Montserrat" panose="00000500000000000000" pitchFamily="2" charset="0"/>
              </a:rPr>
              <a:t> </a:t>
            </a:r>
            <a:r>
              <a:rPr lang="en-GB" dirty="0" err="1">
                <a:latin typeface="Montserrat" panose="00000500000000000000" pitchFamily="2" charset="0"/>
              </a:rPr>
              <a:t>teha</a:t>
            </a:r>
            <a:r>
              <a:rPr lang="en-GB" dirty="0">
                <a:latin typeface="Montserrat" panose="00000500000000000000" pitchFamily="2" charset="0"/>
              </a:rPr>
              <a:t>?</a:t>
            </a:r>
            <a:endParaRPr dirty="0">
              <a:latin typeface="Montserrat" panose="00000500000000000000" pitchFamily="2" charset="0"/>
            </a:endParaRPr>
          </a:p>
        </p:txBody>
      </p:sp>
      <p:sp>
        <p:nvSpPr>
          <p:cNvPr id="368" name="Google Shape;368;p33"/>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dirty="0"/>
              <a:t>MEELDIVATE EMOTSIOONIDE KOGEMINE · </a:t>
            </a:r>
            <a:r>
              <a:rPr lang="en" dirty="0">
                <a:solidFill>
                  <a:srgbClr val="FFC319"/>
                </a:solidFill>
              </a:rPr>
              <a:t>200</a:t>
            </a:r>
            <a:endParaRPr dirty="0">
              <a:solidFill>
                <a:srgbClr val="FFC31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4"/>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latin typeface="Montserrat" panose="00000500000000000000" pitchFamily="2" charset="0"/>
                <a:cs typeface="Mongolian Baiti" panose="03000500000000000000" pitchFamily="66" charset="0"/>
              </a:rPr>
              <a:t>Räägi mõni hea nali</a:t>
            </a:r>
            <a:br>
              <a:rPr lang="en" dirty="0">
                <a:latin typeface="Montserrat" panose="00000500000000000000" pitchFamily="2" charset="0"/>
                <a:cs typeface="Mongolian Baiti" panose="03000500000000000000" pitchFamily="66" charset="0"/>
              </a:rPr>
            </a:br>
            <a:r>
              <a:rPr lang="en" b="0" dirty="0">
                <a:latin typeface="Montserrat" panose="00000500000000000000" pitchFamily="2" charset="0"/>
                <a:cs typeface="Mongolian Baiti" panose="03000500000000000000" pitchFamily="66" charset="0"/>
              </a:rPr>
              <a:t>Nt. </a:t>
            </a:r>
            <a:r>
              <a:rPr lang="fi-FI" b="0" i="0" dirty="0" err="1">
                <a:solidFill>
                  <a:srgbClr val="FFFFFF"/>
                </a:solidFill>
                <a:effectLst/>
                <a:latin typeface="Times New Roman" panose="02020603050405020304" pitchFamily="18" charset="0"/>
              </a:rPr>
              <a:t>Triikraud</a:t>
            </a:r>
            <a:r>
              <a:rPr lang="fi-FI" b="0" i="0" dirty="0">
                <a:solidFill>
                  <a:srgbClr val="FFFFFF"/>
                </a:solidFill>
                <a:effectLst/>
                <a:latin typeface="Times New Roman" panose="02020603050405020304" pitchFamily="18" charset="0"/>
              </a:rPr>
              <a:t> on </a:t>
            </a:r>
            <a:r>
              <a:rPr lang="fi-FI" b="0" i="0" dirty="0" err="1">
                <a:solidFill>
                  <a:srgbClr val="FFFFFF"/>
                </a:solidFill>
                <a:effectLst/>
                <a:latin typeface="Times New Roman" panose="02020603050405020304" pitchFamily="18" charset="0"/>
              </a:rPr>
              <a:t>kuum</a:t>
            </a:r>
            <a:r>
              <a:rPr lang="fi-FI" b="0" i="0" dirty="0">
                <a:solidFill>
                  <a:srgbClr val="FFFFFF"/>
                </a:solidFill>
                <a:effectLst/>
                <a:latin typeface="Times New Roman" panose="02020603050405020304" pitchFamily="18" charset="0"/>
              </a:rPr>
              <a:t>, pane </a:t>
            </a:r>
            <a:r>
              <a:rPr lang="fi-FI" b="0" i="0" dirty="0" err="1">
                <a:solidFill>
                  <a:srgbClr val="FFFFFF"/>
                </a:solidFill>
                <a:effectLst/>
                <a:latin typeface="Times New Roman" panose="02020603050405020304" pitchFamily="18" charset="0"/>
              </a:rPr>
              <a:t>see</a:t>
            </a:r>
            <a:r>
              <a:rPr lang="fi-FI" b="0" i="0" dirty="0">
                <a:solidFill>
                  <a:srgbClr val="FFFFFF"/>
                </a:solidFill>
                <a:effectLst/>
                <a:latin typeface="Times New Roman" panose="02020603050405020304" pitchFamily="18" charset="0"/>
              </a:rPr>
              <a:t> </a:t>
            </a:r>
            <a:r>
              <a:rPr lang="fi-FI" b="0" i="0" dirty="0" err="1">
                <a:solidFill>
                  <a:srgbClr val="FFFFFF"/>
                </a:solidFill>
                <a:effectLst/>
                <a:latin typeface="Times New Roman" panose="02020603050405020304" pitchFamily="18" charset="0"/>
              </a:rPr>
              <a:t>endale</a:t>
            </a:r>
            <a:r>
              <a:rPr lang="fi-FI" b="0" i="0" dirty="0">
                <a:solidFill>
                  <a:srgbClr val="FFFFFF"/>
                </a:solidFill>
                <a:effectLst/>
                <a:latin typeface="Times New Roman" panose="02020603050405020304" pitchFamily="18" charset="0"/>
              </a:rPr>
              <a:t> </a:t>
            </a:r>
            <a:r>
              <a:rPr lang="fi-FI" b="0" i="0" dirty="0" err="1">
                <a:solidFill>
                  <a:srgbClr val="FFFFFF"/>
                </a:solidFill>
                <a:effectLst/>
                <a:latin typeface="Times New Roman" panose="02020603050405020304" pitchFamily="18" charset="0"/>
              </a:rPr>
              <a:t>kõrvataha</a:t>
            </a:r>
            <a:r>
              <a:rPr lang="fi-FI" b="0" i="0" dirty="0">
                <a:solidFill>
                  <a:srgbClr val="FFFFFF"/>
                </a:solidFill>
                <a:effectLst/>
                <a:latin typeface="Times New Roman" panose="02020603050405020304" pitchFamily="18" charset="0"/>
              </a:rPr>
              <a:t>!</a:t>
            </a:r>
            <a:endParaRPr dirty="0">
              <a:latin typeface="Montserrat" panose="00000500000000000000" pitchFamily="2" charset="0"/>
              <a:cs typeface="Mongolian Baiti" panose="03000500000000000000" pitchFamily="66" charset="0"/>
            </a:endParaRPr>
          </a:p>
        </p:txBody>
      </p:sp>
      <p:sp>
        <p:nvSpPr>
          <p:cNvPr id="374" name="Google Shape;374;p34"/>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GB" dirty="0"/>
              <a:t>M</a:t>
            </a:r>
            <a:r>
              <a:rPr lang="en" dirty="0"/>
              <a:t>eeldivate emotsioonide kogemine· </a:t>
            </a:r>
            <a:r>
              <a:rPr lang="en" dirty="0">
                <a:solidFill>
                  <a:srgbClr val="FFC319"/>
                </a:solidFill>
              </a:rPr>
              <a:t>400</a:t>
            </a:r>
            <a:endParaRPr dirty="0">
              <a:solidFill>
                <a:srgbClr val="FFC31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7"/>
          <p:cNvSpPr txBox="1"/>
          <p:nvPr/>
        </p:nvSpPr>
        <p:spPr>
          <a:xfrm>
            <a:off x="572725" y="572675"/>
            <a:ext cx="1265700" cy="584100"/>
          </a:xfrm>
          <a:prstGeom prst="rect">
            <a:avLst/>
          </a:prstGeom>
          <a:noFill/>
          <a:ln>
            <a:noFill/>
          </a:ln>
          <a:effectLst>
            <a:outerShdw dist="28575" dir="2700000" algn="bl" rotWithShape="0">
              <a:schemeClr val="dk1">
                <a:alpha val="76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lt1"/>
                </a:solidFill>
                <a:latin typeface="Bebas Neue"/>
                <a:ea typeface="Bebas Neue"/>
                <a:cs typeface="Bebas Neue"/>
                <a:sym typeface="Bebas Neue"/>
              </a:rPr>
              <a:t>Liikumine</a:t>
            </a:r>
            <a:endParaRPr dirty="0">
              <a:solidFill>
                <a:schemeClr val="lt1"/>
              </a:solidFill>
              <a:latin typeface="Bebas Neue"/>
              <a:ea typeface="Bebas Neue"/>
              <a:cs typeface="Bebas Neue"/>
              <a:sym typeface="Bebas Neue"/>
            </a:endParaRPr>
          </a:p>
        </p:txBody>
      </p:sp>
      <p:sp>
        <p:nvSpPr>
          <p:cNvPr id="238" name="Google Shape;238;p17"/>
          <p:cNvSpPr txBox="1"/>
          <p:nvPr/>
        </p:nvSpPr>
        <p:spPr>
          <a:xfrm>
            <a:off x="1917800" y="572675"/>
            <a:ext cx="1265700" cy="584100"/>
          </a:xfrm>
          <a:prstGeom prst="rect">
            <a:avLst/>
          </a:prstGeom>
          <a:noFill/>
          <a:ln>
            <a:noFill/>
          </a:ln>
          <a:effectLst>
            <a:outerShdw dist="28575" dir="2700000" algn="bl" rotWithShape="0">
              <a:schemeClr val="dk1">
                <a:alpha val="76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GB" dirty="0">
                <a:solidFill>
                  <a:schemeClr val="lt1"/>
                </a:solidFill>
                <a:latin typeface="Bebas Neue"/>
                <a:ea typeface="Bebas Neue"/>
                <a:cs typeface="Bebas Neue"/>
                <a:sym typeface="Bebas Neue"/>
              </a:rPr>
              <a:t>H</a:t>
            </a:r>
            <a:r>
              <a:rPr lang="en" dirty="0">
                <a:solidFill>
                  <a:schemeClr val="lt1"/>
                </a:solidFill>
                <a:latin typeface="Bebas Neue"/>
                <a:ea typeface="Bebas Neue"/>
                <a:cs typeface="Bebas Neue"/>
                <a:sym typeface="Bebas Neue"/>
              </a:rPr>
              <a:t>ead suhted</a:t>
            </a:r>
            <a:endParaRPr dirty="0">
              <a:solidFill>
                <a:schemeClr val="lt1"/>
              </a:solidFill>
              <a:latin typeface="Bebas Neue"/>
              <a:ea typeface="Bebas Neue"/>
              <a:cs typeface="Bebas Neue"/>
              <a:sym typeface="Bebas Neue"/>
            </a:endParaRPr>
          </a:p>
        </p:txBody>
      </p:sp>
      <p:sp>
        <p:nvSpPr>
          <p:cNvPr id="239" name="Google Shape;239;p17"/>
          <p:cNvSpPr txBox="1"/>
          <p:nvPr/>
        </p:nvSpPr>
        <p:spPr>
          <a:xfrm>
            <a:off x="3262888" y="572675"/>
            <a:ext cx="1265700" cy="584100"/>
          </a:xfrm>
          <a:prstGeom prst="rect">
            <a:avLst/>
          </a:prstGeom>
          <a:noFill/>
          <a:ln>
            <a:noFill/>
          </a:ln>
          <a:effectLst>
            <a:outerShdw dist="28575" dir="2700000" algn="bl" rotWithShape="0">
              <a:schemeClr val="dk1">
                <a:alpha val="76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GB" dirty="0">
                <a:solidFill>
                  <a:schemeClr val="lt1"/>
                </a:solidFill>
                <a:latin typeface="Bebas Neue"/>
                <a:ea typeface="Bebas Neue"/>
                <a:cs typeface="Bebas Neue"/>
                <a:sym typeface="Bebas Neue"/>
              </a:rPr>
              <a:t>U</a:t>
            </a:r>
            <a:r>
              <a:rPr lang="en" dirty="0">
                <a:solidFill>
                  <a:schemeClr val="lt1"/>
                </a:solidFill>
                <a:latin typeface="Bebas Neue"/>
                <a:ea typeface="Bebas Neue"/>
                <a:cs typeface="Bebas Neue"/>
                <a:sym typeface="Bebas Neue"/>
              </a:rPr>
              <a:t>ni ja puhkamine</a:t>
            </a:r>
            <a:endParaRPr dirty="0">
              <a:solidFill>
                <a:schemeClr val="lt1"/>
              </a:solidFill>
              <a:latin typeface="Bebas Neue"/>
              <a:ea typeface="Bebas Neue"/>
              <a:cs typeface="Bebas Neue"/>
              <a:sym typeface="Bebas Neue"/>
            </a:endParaRPr>
          </a:p>
        </p:txBody>
      </p:sp>
      <p:sp>
        <p:nvSpPr>
          <p:cNvPr id="240" name="Google Shape;240;p17"/>
          <p:cNvSpPr txBox="1"/>
          <p:nvPr/>
        </p:nvSpPr>
        <p:spPr>
          <a:xfrm>
            <a:off x="4607963" y="572675"/>
            <a:ext cx="1265700" cy="584100"/>
          </a:xfrm>
          <a:prstGeom prst="rect">
            <a:avLst/>
          </a:prstGeom>
          <a:noFill/>
          <a:ln>
            <a:noFill/>
          </a:ln>
          <a:effectLst>
            <a:outerShdw dist="28575" dir="2700000" algn="bl" rotWithShape="0">
              <a:schemeClr val="dk1">
                <a:alpha val="76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GB" dirty="0">
                <a:solidFill>
                  <a:schemeClr val="lt1"/>
                </a:solidFill>
                <a:latin typeface="Bebas Neue"/>
                <a:ea typeface="Bebas Neue"/>
                <a:cs typeface="Bebas Neue"/>
                <a:sym typeface="Bebas Neue"/>
              </a:rPr>
              <a:t>M</a:t>
            </a:r>
            <a:r>
              <a:rPr lang="en" dirty="0">
                <a:solidFill>
                  <a:schemeClr val="lt1"/>
                </a:solidFill>
                <a:latin typeface="Bebas Neue"/>
                <a:ea typeface="Bebas Neue"/>
                <a:cs typeface="Bebas Neue"/>
                <a:sym typeface="Bebas Neue"/>
              </a:rPr>
              <a:t>eeldivate emotsioonide kogemine</a:t>
            </a:r>
            <a:endParaRPr dirty="0">
              <a:solidFill>
                <a:schemeClr val="lt1"/>
              </a:solidFill>
              <a:latin typeface="Bebas Neue"/>
              <a:ea typeface="Bebas Neue"/>
              <a:cs typeface="Bebas Neue"/>
              <a:sym typeface="Bebas Neue"/>
            </a:endParaRPr>
          </a:p>
        </p:txBody>
      </p:sp>
      <p:sp>
        <p:nvSpPr>
          <p:cNvPr id="241" name="Google Shape;241;p17"/>
          <p:cNvSpPr txBox="1"/>
          <p:nvPr/>
        </p:nvSpPr>
        <p:spPr>
          <a:xfrm>
            <a:off x="5960502" y="554446"/>
            <a:ext cx="1265700" cy="584100"/>
          </a:xfrm>
          <a:prstGeom prst="rect">
            <a:avLst/>
          </a:prstGeom>
          <a:noFill/>
          <a:ln>
            <a:noFill/>
          </a:ln>
          <a:effectLst>
            <a:outerShdw dist="28575" dir="2700000" algn="bl" rotWithShape="0">
              <a:schemeClr val="dk1">
                <a:alpha val="76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GB" dirty="0">
                <a:solidFill>
                  <a:schemeClr val="lt1"/>
                </a:solidFill>
                <a:latin typeface="Bebas Neue"/>
                <a:ea typeface="Bebas Neue"/>
                <a:cs typeface="Bebas Neue"/>
                <a:sym typeface="Bebas Neue"/>
              </a:rPr>
              <a:t>T</a:t>
            </a:r>
            <a:r>
              <a:rPr lang="en" dirty="0">
                <a:solidFill>
                  <a:schemeClr val="lt1"/>
                </a:solidFill>
                <a:latin typeface="Bebas Neue"/>
                <a:ea typeface="Bebas Neue"/>
                <a:cs typeface="Bebas Neue"/>
                <a:sym typeface="Bebas Neue"/>
              </a:rPr>
              <a:t>asakaalustatud toitumine</a:t>
            </a:r>
            <a:endParaRPr dirty="0">
              <a:solidFill>
                <a:schemeClr val="lt1"/>
              </a:solidFill>
              <a:latin typeface="Bebas Neue"/>
              <a:ea typeface="Bebas Neue"/>
              <a:cs typeface="Bebas Neue"/>
              <a:sym typeface="Bebas Neue"/>
            </a:endParaRPr>
          </a:p>
        </p:txBody>
      </p:sp>
      <p:sp>
        <p:nvSpPr>
          <p:cNvPr id="243" name="Google Shape;243;p17">
            <a:hlinkClick r:id="rId3" action="ppaction://hlinksldjump"/>
          </p:cNvPr>
          <p:cNvSpPr txBox="1"/>
          <p:nvPr/>
        </p:nvSpPr>
        <p:spPr>
          <a:xfrm>
            <a:off x="576450" y="1317345"/>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200</a:t>
            </a:r>
            <a:endParaRPr sz="2900" dirty="0">
              <a:solidFill>
                <a:srgbClr val="FFC319"/>
              </a:solidFill>
              <a:latin typeface="Bebas Neue"/>
              <a:ea typeface="Bebas Neue"/>
              <a:cs typeface="Bebas Neue"/>
              <a:sym typeface="Bebas Neue"/>
            </a:endParaRPr>
          </a:p>
        </p:txBody>
      </p:sp>
      <p:sp>
        <p:nvSpPr>
          <p:cNvPr id="244" name="Google Shape;244;p17">
            <a:hlinkClick r:id="rId4" action="ppaction://hlinksldjump"/>
          </p:cNvPr>
          <p:cNvSpPr txBox="1"/>
          <p:nvPr/>
        </p:nvSpPr>
        <p:spPr>
          <a:xfrm>
            <a:off x="576450" y="1989197"/>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400</a:t>
            </a:r>
            <a:endParaRPr sz="2900" dirty="0">
              <a:solidFill>
                <a:srgbClr val="FFC319"/>
              </a:solidFill>
              <a:latin typeface="Bebas Neue"/>
              <a:ea typeface="Bebas Neue"/>
              <a:cs typeface="Bebas Neue"/>
              <a:sym typeface="Bebas Neue"/>
            </a:endParaRPr>
          </a:p>
        </p:txBody>
      </p:sp>
      <p:sp>
        <p:nvSpPr>
          <p:cNvPr id="245" name="Google Shape;245;p17">
            <a:hlinkClick r:id="rId5" action="ppaction://hlinksldjump"/>
          </p:cNvPr>
          <p:cNvSpPr txBox="1"/>
          <p:nvPr/>
        </p:nvSpPr>
        <p:spPr>
          <a:xfrm>
            <a:off x="576450" y="2661049"/>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600</a:t>
            </a:r>
            <a:endParaRPr sz="2900" dirty="0">
              <a:solidFill>
                <a:srgbClr val="FFC319"/>
              </a:solidFill>
              <a:latin typeface="Bebas Neue"/>
              <a:ea typeface="Bebas Neue"/>
              <a:cs typeface="Bebas Neue"/>
              <a:sym typeface="Bebas Neue"/>
            </a:endParaRPr>
          </a:p>
        </p:txBody>
      </p:sp>
      <p:sp>
        <p:nvSpPr>
          <p:cNvPr id="246" name="Google Shape;246;p17">
            <a:hlinkClick r:id="rId6" action="ppaction://hlinksldjump"/>
          </p:cNvPr>
          <p:cNvSpPr txBox="1"/>
          <p:nvPr/>
        </p:nvSpPr>
        <p:spPr>
          <a:xfrm>
            <a:off x="576450" y="3332902"/>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800</a:t>
            </a:r>
            <a:endParaRPr sz="2900" dirty="0">
              <a:solidFill>
                <a:srgbClr val="FFC319"/>
              </a:solidFill>
              <a:latin typeface="Bebas Neue"/>
              <a:ea typeface="Bebas Neue"/>
              <a:cs typeface="Bebas Neue"/>
              <a:sym typeface="Bebas Neue"/>
            </a:endParaRPr>
          </a:p>
        </p:txBody>
      </p:sp>
      <p:sp>
        <p:nvSpPr>
          <p:cNvPr id="247" name="Google Shape;247;p17">
            <a:hlinkClick r:id="rId7" action="ppaction://hlinksldjump"/>
          </p:cNvPr>
          <p:cNvSpPr txBox="1"/>
          <p:nvPr/>
        </p:nvSpPr>
        <p:spPr>
          <a:xfrm>
            <a:off x="576450" y="4004754"/>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1000</a:t>
            </a:r>
            <a:endParaRPr sz="2900" dirty="0">
              <a:solidFill>
                <a:srgbClr val="FFC319"/>
              </a:solidFill>
              <a:latin typeface="Bebas Neue"/>
              <a:ea typeface="Bebas Neue"/>
              <a:cs typeface="Bebas Neue"/>
              <a:sym typeface="Bebas Neue"/>
            </a:endParaRPr>
          </a:p>
        </p:txBody>
      </p:sp>
      <p:sp>
        <p:nvSpPr>
          <p:cNvPr id="248" name="Google Shape;248;p17">
            <a:hlinkClick r:id="rId8" action="ppaction://hlinksldjump"/>
          </p:cNvPr>
          <p:cNvSpPr txBox="1"/>
          <p:nvPr/>
        </p:nvSpPr>
        <p:spPr>
          <a:xfrm>
            <a:off x="1919663" y="1317345"/>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200</a:t>
            </a:r>
            <a:endParaRPr sz="2900" dirty="0">
              <a:solidFill>
                <a:srgbClr val="FFC319"/>
              </a:solidFill>
              <a:latin typeface="Bebas Neue"/>
              <a:ea typeface="Bebas Neue"/>
              <a:cs typeface="Bebas Neue"/>
              <a:sym typeface="Bebas Neue"/>
            </a:endParaRPr>
          </a:p>
        </p:txBody>
      </p:sp>
      <p:sp>
        <p:nvSpPr>
          <p:cNvPr id="249" name="Google Shape;249;p17">
            <a:hlinkClick r:id="rId9" action="ppaction://hlinksldjump"/>
          </p:cNvPr>
          <p:cNvSpPr txBox="1"/>
          <p:nvPr/>
        </p:nvSpPr>
        <p:spPr>
          <a:xfrm>
            <a:off x="1919663" y="1989197"/>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400</a:t>
            </a:r>
            <a:endParaRPr sz="2900" dirty="0">
              <a:solidFill>
                <a:srgbClr val="FFC319"/>
              </a:solidFill>
              <a:latin typeface="Bebas Neue"/>
              <a:ea typeface="Bebas Neue"/>
              <a:cs typeface="Bebas Neue"/>
              <a:sym typeface="Bebas Neue"/>
            </a:endParaRPr>
          </a:p>
        </p:txBody>
      </p:sp>
      <p:sp>
        <p:nvSpPr>
          <p:cNvPr id="250" name="Google Shape;250;p17">
            <a:hlinkClick r:id="rId10" action="ppaction://hlinksldjump"/>
          </p:cNvPr>
          <p:cNvSpPr txBox="1"/>
          <p:nvPr/>
        </p:nvSpPr>
        <p:spPr>
          <a:xfrm>
            <a:off x="1919663" y="2661049"/>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600</a:t>
            </a:r>
            <a:endParaRPr sz="2900" dirty="0">
              <a:solidFill>
                <a:srgbClr val="FFC319"/>
              </a:solidFill>
              <a:latin typeface="Bebas Neue"/>
              <a:ea typeface="Bebas Neue"/>
              <a:cs typeface="Bebas Neue"/>
              <a:sym typeface="Bebas Neue"/>
            </a:endParaRPr>
          </a:p>
        </p:txBody>
      </p:sp>
      <p:sp>
        <p:nvSpPr>
          <p:cNvPr id="251" name="Google Shape;251;p17">
            <a:hlinkClick r:id="rId11" action="ppaction://hlinksldjump"/>
          </p:cNvPr>
          <p:cNvSpPr txBox="1"/>
          <p:nvPr/>
        </p:nvSpPr>
        <p:spPr>
          <a:xfrm>
            <a:off x="1919663" y="3332902"/>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800</a:t>
            </a:r>
            <a:endParaRPr sz="2900" dirty="0">
              <a:solidFill>
                <a:srgbClr val="FFC319"/>
              </a:solidFill>
              <a:latin typeface="Bebas Neue"/>
              <a:ea typeface="Bebas Neue"/>
              <a:cs typeface="Bebas Neue"/>
              <a:sym typeface="Bebas Neue"/>
            </a:endParaRPr>
          </a:p>
        </p:txBody>
      </p:sp>
      <p:sp>
        <p:nvSpPr>
          <p:cNvPr id="252" name="Google Shape;252;p17">
            <a:hlinkClick r:id="rId12" action="ppaction://hlinksldjump"/>
          </p:cNvPr>
          <p:cNvSpPr txBox="1"/>
          <p:nvPr/>
        </p:nvSpPr>
        <p:spPr>
          <a:xfrm>
            <a:off x="1919663" y="4004754"/>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1000</a:t>
            </a:r>
            <a:endParaRPr sz="2900" dirty="0">
              <a:solidFill>
                <a:srgbClr val="FFC319"/>
              </a:solidFill>
              <a:latin typeface="Bebas Neue"/>
              <a:ea typeface="Bebas Neue"/>
              <a:cs typeface="Bebas Neue"/>
              <a:sym typeface="Bebas Neue"/>
            </a:endParaRPr>
          </a:p>
        </p:txBody>
      </p:sp>
      <p:sp>
        <p:nvSpPr>
          <p:cNvPr id="253" name="Google Shape;253;p17">
            <a:hlinkClick r:id="rId13" action="ppaction://hlinksldjump"/>
          </p:cNvPr>
          <p:cNvSpPr txBox="1"/>
          <p:nvPr/>
        </p:nvSpPr>
        <p:spPr>
          <a:xfrm>
            <a:off x="3262881" y="1317558"/>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200</a:t>
            </a:r>
            <a:endParaRPr sz="2900" dirty="0">
              <a:solidFill>
                <a:srgbClr val="FFC319"/>
              </a:solidFill>
              <a:latin typeface="Bebas Neue"/>
              <a:ea typeface="Bebas Neue"/>
              <a:cs typeface="Bebas Neue"/>
              <a:sym typeface="Bebas Neue"/>
            </a:endParaRPr>
          </a:p>
        </p:txBody>
      </p:sp>
      <p:sp>
        <p:nvSpPr>
          <p:cNvPr id="254" name="Google Shape;254;p17">
            <a:hlinkClick r:id="rId14" action="ppaction://hlinksldjump"/>
          </p:cNvPr>
          <p:cNvSpPr txBox="1"/>
          <p:nvPr/>
        </p:nvSpPr>
        <p:spPr>
          <a:xfrm>
            <a:off x="3262881" y="1989410"/>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400</a:t>
            </a:r>
            <a:endParaRPr sz="2900" dirty="0">
              <a:solidFill>
                <a:srgbClr val="FFC319"/>
              </a:solidFill>
              <a:latin typeface="Bebas Neue"/>
              <a:ea typeface="Bebas Neue"/>
              <a:cs typeface="Bebas Neue"/>
              <a:sym typeface="Bebas Neue"/>
            </a:endParaRPr>
          </a:p>
        </p:txBody>
      </p:sp>
      <p:sp>
        <p:nvSpPr>
          <p:cNvPr id="255" name="Google Shape;255;p17">
            <a:hlinkClick r:id="rId15" action="ppaction://hlinksldjump"/>
          </p:cNvPr>
          <p:cNvSpPr txBox="1"/>
          <p:nvPr/>
        </p:nvSpPr>
        <p:spPr>
          <a:xfrm>
            <a:off x="3262881" y="2661262"/>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600</a:t>
            </a:r>
            <a:endParaRPr sz="2900" dirty="0">
              <a:solidFill>
                <a:srgbClr val="FFC319"/>
              </a:solidFill>
              <a:latin typeface="Bebas Neue"/>
              <a:ea typeface="Bebas Neue"/>
              <a:cs typeface="Bebas Neue"/>
              <a:sym typeface="Bebas Neue"/>
            </a:endParaRPr>
          </a:p>
        </p:txBody>
      </p:sp>
      <p:sp>
        <p:nvSpPr>
          <p:cNvPr id="256" name="Google Shape;256;p17">
            <a:hlinkClick r:id="rId16" action="ppaction://hlinksldjump"/>
          </p:cNvPr>
          <p:cNvSpPr txBox="1"/>
          <p:nvPr/>
        </p:nvSpPr>
        <p:spPr>
          <a:xfrm>
            <a:off x="3262881" y="3333114"/>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800</a:t>
            </a:r>
            <a:endParaRPr sz="2900" dirty="0">
              <a:solidFill>
                <a:srgbClr val="FFC319"/>
              </a:solidFill>
              <a:latin typeface="Bebas Neue"/>
              <a:ea typeface="Bebas Neue"/>
              <a:cs typeface="Bebas Neue"/>
              <a:sym typeface="Bebas Neue"/>
            </a:endParaRPr>
          </a:p>
        </p:txBody>
      </p:sp>
      <p:sp>
        <p:nvSpPr>
          <p:cNvPr id="257" name="Google Shape;257;p17">
            <a:hlinkClick r:id="rId17" action="ppaction://hlinksldjump"/>
          </p:cNvPr>
          <p:cNvSpPr txBox="1"/>
          <p:nvPr/>
        </p:nvSpPr>
        <p:spPr>
          <a:xfrm>
            <a:off x="3262881" y="4004966"/>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1000</a:t>
            </a:r>
            <a:endParaRPr sz="2900" dirty="0">
              <a:solidFill>
                <a:srgbClr val="FFC319"/>
              </a:solidFill>
              <a:latin typeface="Bebas Neue"/>
              <a:ea typeface="Bebas Neue"/>
              <a:cs typeface="Bebas Neue"/>
              <a:sym typeface="Bebas Neue"/>
            </a:endParaRPr>
          </a:p>
        </p:txBody>
      </p:sp>
      <p:sp>
        <p:nvSpPr>
          <p:cNvPr id="258" name="Google Shape;258;p17">
            <a:hlinkClick r:id="rId18" action="ppaction://hlinksldjump"/>
          </p:cNvPr>
          <p:cNvSpPr txBox="1"/>
          <p:nvPr/>
        </p:nvSpPr>
        <p:spPr>
          <a:xfrm>
            <a:off x="4607975" y="1317558"/>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200</a:t>
            </a:r>
            <a:endParaRPr sz="2900" dirty="0">
              <a:solidFill>
                <a:srgbClr val="FFC319"/>
              </a:solidFill>
              <a:latin typeface="Bebas Neue"/>
              <a:ea typeface="Bebas Neue"/>
              <a:cs typeface="Bebas Neue"/>
              <a:sym typeface="Bebas Neue"/>
            </a:endParaRPr>
          </a:p>
        </p:txBody>
      </p:sp>
      <p:sp>
        <p:nvSpPr>
          <p:cNvPr id="259" name="Google Shape;259;p17">
            <a:hlinkClick r:id="rId19" action="ppaction://hlinksldjump"/>
          </p:cNvPr>
          <p:cNvSpPr txBox="1"/>
          <p:nvPr/>
        </p:nvSpPr>
        <p:spPr>
          <a:xfrm>
            <a:off x="4607975" y="1989410"/>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400</a:t>
            </a:r>
            <a:endParaRPr sz="2900" dirty="0">
              <a:solidFill>
                <a:srgbClr val="FFC319"/>
              </a:solidFill>
              <a:latin typeface="Bebas Neue"/>
              <a:ea typeface="Bebas Neue"/>
              <a:cs typeface="Bebas Neue"/>
              <a:sym typeface="Bebas Neue"/>
            </a:endParaRPr>
          </a:p>
        </p:txBody>
      </p:sp>
      <p:sp>
        <p:nvSpPr>
          <p:cNvPr id="260" name="Google Shape;260;p17">
            <a:hlinkClick r:id="rId20" action="ppaction://hlinksldjump"/>
          </p:cNvPr>
          <p:cNvSpPr txBox="1"/>
          <p:nvPr/>
        </p:nvSpPr>
        <p:spPr>
          <a:xfrm>
            <a:off x="4607975" y="2661262"/>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600</a:t>
            </a:r>
            <a:endParaRPr sz="2900" dirty="0">
              <a:solidFill>
                <a:srgbClr val="FFC319"/>
              </a:solidFill>
              <a:latin typeface="Bebas Neue"/>
              <a:ea typeface="Bebas Neue"/>
              <a:cs typeface="Bebas Neue"/>
              <a:sym typeface="Bebas Neue"/>
            </a:endParaRPr>
          </a:p>
        </p:txBody>
      </p:sp>
      <p:sp>
        <p:nvSpPr>
          <p:cNvPr id="261" name="Google Shape;261;p17">
            <a:hlinkClick r:id="rId21" action="ppaction://hlinksldjump"/>
          </p:cNvPr>
          <p:cNvSpPr txBox="1"/>
          <p:nvPr/>
        </p:nvSpPr>
        <p:spPr>
          <a:xfrm>
            <a:off x="4607975" y="3333114"/>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800</a:t>
            </a:r>
            <a:endParaRPr sz="2900" dirty="0">
              <a:solidFill>
                <a:srgbClr val="FFC319"/>
              </a:solidFill>
              <a:latin typeface="Bebas Neue"/>
              <a:ea typeface="Bebas Neue"/>
              <a:cs typeface="Bebas Neue"/>
              <a:sym typeface="Bebas Neue"/>
            </a:endParaRPr>
          </a:p>
        </p:txBody>
      </p:sp>
      <p:sp>
        <p:nvSpPr>
          <p:cNvPr id="262" name="Google Shape;262;p17">
            <a:hlinkClick r:id="rId22" action="ppaction://hlinksldjump"/>
          </p:cNvPr>
          <p:cNvSpPr txBox="1"/>
          <p:nvPr/>
        </p:nvSpPr>
        <p:spPr>
          <a:xfrm>
            <a:off x="4607975" y="4004966"/>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1000</a:t>
            </a:r>
            <a:endParaRPr sz="2900" dirty="0">
              <a:solidFill>
                <a:srgbClr val="FFC319"/>
              </a:solidFill>
              <a:latin typeface="Bebas Neue"/>
              <a:ea typeface="Bebas Neue"/>
              <a:cs typeface="Bebas Neue"/>
              <a:sym typeface="Bebas Neue"/>
            </a:endParaRPr>
          </a:p>
        </p:txBody>
      </p:sp>
      <p:sp>
        <p:nvSpPr>
          <p:cNvPr id="263" name="Google Shape;263;p17">
            <a:hlinkClick r:id="rId23" action="ppaction://hlinksldjump"/>
          </p:cNvPr>
          <p:cNvSpPr txBox="1"/>
          <p:nvPr/>
        </p:nvSpPr>
        <p:spPr>
          <a:xfrm>
            <a:off x="5949425" y="1317545"/>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200</a:t>
            </a:r>
            <a:endParaRPr sz="2900" dirty="0">
              <a:solidFill>
                <a:srgbClr val="FFC319"/>
              </a:solidFill>
              <a:latin typeface="Bebas Neue"/>
              <a:ea typeface="Bebas Neue"/>
              <a:cs typeface="Bebas Neue"/>
              <a:sym typeface="Bebas Neue"/>
            </a:endParaRPr>
          </a:p>
        </p:txBody>
      </p:sp>
      <p:sp>
        <p:nvSpPr>
          <p:cNvPr id="264" name="Google Shape;264;p17">
            <a:hlinkClick r:id="rId24" action="ppaction://hlinksldjump"/>
          </p:cNvPr>
          <p:cNvSpPr txBox="1"/>
          <p:nvPr/>
        </p:nvSpPr>
        <p:spPr>
          <a:xfrm>
            <a:off x="5949425" y="1989397"/>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400</a:t>
            </a:r>
            <a:endParaRPr sz="2900" dirty="0">
              <a:solidFill>
                <a:srgbClr val="FFC319"/>
              </a:solidFill>
              <a:latin typeface="Bebas Neue"/>
              <a:ea typeface="Bebas Neue"/>
              <a:cs typeface="Bebas Neue"/>
              <a:sym typeface="Bebas Neue"/>
            </a:endParaRPr>
          </a:p>
        </p:txBody>
      </p:sp>
      <p:sp>
        <p:nvSpPr>
          <p:cNvPr id="265" name="Google Shape;265;p17">
            <a:hlinkClick r:id="rId25" action="ppaction://hlinksldjump"/>
          </p:cNvPr>
          <p:cNvSpPr txBox="1"/>
          <p:nvPr/>
        </p:nvSpPr>
        <p:spPr>
          <a:xfrm>
            <a:off x="5949425" y="2661249"/>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600</a:t>
            </a:r>
            <a:endParaRPr sz="2900" dirty="0">
              <a:solidFill>
                <a:srgbClr val="FFC319"/>
              </a:solidFill>
              <a:latin typeface="Bebas Neue"/>
              <a:ea typeface="Bebas Neue"/>
              <a:cs typeface="Bebas Neue"/>
              <a:sym typeface="Bebas Neue"/>
            </a:endParaRPr>
          </a:p>
        </p:txBody>
      </p:sp>
      <p:sp>
        <p:nvSpPr>
          <p:cNvPr id="266" name="Google Shape;266;p17">
            <a:hlinkClick r:id="rId26" action="ppaction://hlinksldjump"/>
          </p:cNvPr>
          <p:cNvSpPr txBox="1"/>
          <p:nvPr/>
        </p:nvSpPr>
        <p:spPr>
          <a:xfrm>
            <a:off x="5949425" y="3333102"/>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800</a:t>
            </a:r>
            <a:endParaRPr sz="2900" dirty="0">
              <a:solidFill>
                <a:srgbClr val="FFC319"/>
              </a:solidFill>
              <a:latin typeface="Bebas Neue"/>
              <a:ea typeface="Bebas Neue"/>
              <a:cs typeface="Bebas Neue"/>
              <a:sym typeface="Bebas Neue"/>
            </a:endParaRPr>
          </a:p>
        </p:txBody>
      </p:sp>
      <p:sp>
        <p:nvSpPr>
          <p:cNvPr id="267" name="Google Shape;267;p17">
            <a:hlinkClick r:id="rId27" action="ppaction://hlinksldjump"/>
          </p:cNvPr>
          <p:cNvSpPr txBox="1"/>
          <p:nvPr/>
        </p:nvSpPr>
        <p:spPr>
          <a:xfrm>
            <a:off x="5949425" y="4004954"/>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1000</a:t>
            </a:r>
            <a:endParaRPr sz="2900" dirty="0">
              <a:solidFill>
                <a:srgbClr val="FFC319"/>
              </a:solidFill>
              <a:latin typeface="Bebas Neue"/>
              <a:ea typeface="Bebas Neue"/>
              <a:cs typeface="Bebas Neue"/>
              <a:sym typeface="Bebas Neue"/>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3"/>
                                        </p:tgtEl>
                                      </p:cBhvr>
                                    </p:animEffect>
                                    <p:set>
                                      <p:cBhvr>
                                        <p:cTn id="7" dur="1" fill="hold">
                                          <p:stCondLst>
                                            <p:cond delay="499"/>
                                          </p:stCondLst>
                                        </p:cTn>
                                        <p:tgtEl>
                                          <p:spTgt spid="243"/>
                                        </p:tgtEl>
                                        <p:attrNameLst>
                                          <p:attrName>style.visibility</p:attrName>
                                        </p:attrNameLst>
                                      </p:cBhvr>
                                      <p:to>
                                        <p:strVal val="hidden"/>
                                      </p:to>
                                    </p:set>
                                  </p:childTnLst>
                                  <p:subTnLst>
                                    <p:set>
                                      <p:cBhvr override="childStyle">
                                        <p:cTn dur="1" fill="hold" display="0" masterRel="sameClick" afterEffect="1">
                                          <p:stCondLst>
                                            <p:cond evt="end" delay="0">
                                              <p:tn val="5"/>
                                            </p:cond>
                                          </p:stCondLst>
                                        </p:cTn>
                                        <p:tgtEl>
                                          <p:spTgt spid="243"/>
                                        </p:tgtEl>
                                        <p:attrNameLst>
                                          <p:attrName>style.visibility</p:attrName>
                                        </p:attrNameLst>
                                      </p:cBhvr>
                                      <p:to>
                                        <p:strVal val="hidden"/>
                                      </p:to>
                                    </p:set>
                                  </p:subTnLst>
                                </p:cTn>
                              </p:par>
                            </p:childTnLst>
                          </p:cTn>
                        </p:par>
                      </p:childTnLst>
                    </p:cTn>
                  </p:par>
                </p:childTnLst>
              </p:cTn>
              <p:nextCondLst>
                <p:cond evt="onClick" delay="0">
                  <p:tgtEl>
                    <p:spTgt spid="243"/>
                  </p:tgtEl>
                </p:cond>
              </p:nextCondLst>
            </p:seq>
            <p:seq concurrent="1" nextAc="seek">
              <p:cTn id="8" restart="whenNotActive" fill="hold" evtFilter="cancelBubble" nodeType="interactiveSeq">
                <p:stCondLst>
                  <p:cond evt="onClick" delay="0">
                    <p:tgtEl>
                      <p:spTgt spid="24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44"/>
                                        </p:tgtEl>
                                      </p:cBhvr>
                                    </p:animEffect>
                                    <p:set>
                                      <p:cBhvr>
                                        <p:cTn id="13" dur="1" fill="hold">
                                          <p:stCondLst>
                                            <p:cond delay="499"/>
                                          </p:stCondLst>
                                        </p:cTn>
                                        <p:tgtEl>
                                          <p:spTgt spid="244"/>
                                        </p:tgtEl>
                                        <p:attrNameLst>
                                          <p:attrName>style.visibility</p:attrName>
                                        </p:attrNameLst>
                                      </p:cBhvr>
                                      <p:to>
                                        <p:strVal val="hidden"/>
                                      </p:to>
                                    </p:set>
                                  </p:childTnLst>
                                  <p:subTnLst>
                                    <p:set>
                                      <p:cBhvr override="childStyle">
                                        <p:cTn dur="1" fill="hold" display="0" masterRel="sameClick" afterEffect="1">
                                          <p:stCondLst>
                                            <p:cond evt="end" delay="0">
                                              <p:tn val="11"/>
                                            </p:cond>
                                          </p:stCondLst>
                                        </p:cTn>
                                        <p:tgtEl>
                                          <p:spTgt spid="244"/>
                                        </p:tgtEl>
                                        <p:attrNameLst>
                                          <p:attrName>style.visibility</p:attrName>
                                        </p:attrNameLst>
                                      </p:cBhvr>
                                      <p:to>
                                        <p:strVal val="hidden"/>
                                      </p:to>
                                    </p:set>
                                  </p:subTnLst>
                                </p:cTn>
                              </p:par>
                            </p:childTnLst>
                          </p:cTn>
                        </p:par>
                      </p:childTnLst>
                    </p:cTn>
                  </p:par>
                </p:childTnLst>
              </p:cTn>
              <p:nextCondLst>
                <p:cond evt="onClick" delay="0">
                  <p:tgtEl>
                    <p:spTgt spid="244"/>
                  </p:tgtEl>
                </p:cond>
              </p:nextCondLst>
            </p:seq>
            <p:seq concurrent="1" nextAc="seek">
              <p:cTn id="14" restart="whenNotActive" fill="hold" evtFilter="cancelBubble" nodeType="interactiveSeq">
                <p:stCondLst>
                  <p:cond evt="onClick" delay="0">
                    <p:tgtEl>
                      <p:spTgt spid="24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45"/>
                                        </p:tgtEl>
                                      </p:cBhvr>
                                    </p:animEffect>
                                    <p:set>
                                      <p:cBhvr>
                                        <p:cTn id="19" dur="1" fill="hold">
                                          <p:stCondLst>
                                            <p:cond delay="499"/>
                                          </p:stCondLst>
                                        </p:cTn>
                                        <p:tgtEl>
                                          <p:spTgt spid="245"/>
                                        </p:tgtEl>
                                        <p:attrNameLst>
                                          <p:attrName>style.visibility</p:attrName>
                                        </p:attrNameLst>
                                      </p:cBhvr>
                                      <p:to>
                                        <p:strVal val="hidden"/>
                                      </p:to>
                                    </p:set>
                                  </p:childTnLst>
                                  <p:subTnLst>
                                    <p:set>
                                      <p:cBhvr override="childStyle">
                                        <p:cTn dur="1" fill="hold" display="0" masterRel="sameClick" afterEffect="1">
                                          <p:stCondLst>
                                            <p:cond evt="end" delay="0">
                                              <p:tn val="17"/>
                                            </p:cond>
                                          </p:stCondLst>
                                        </p:cTn>
                                        <p:tgtEl>
                                          <p:spTgt spid="245"/>
                                        </p:tgtEl>
                                        <p:attrNameLst>
                                          <p:attrName>style.visibility</p:attrName>
                                        </p:attrNameLst>
                                      </p:cBhvr>
                                      <p:to>
                                        <p:strVal val="hidden"/>
                                      </p:to>
                                    </p:set>
                                  </p:subTnLst>
                                </p:cTn>
                              </p:par>
                            </p:childTnLst>
                          </p:cTn>
                        </p:par>
                      </p:childTnLst>
                    </p:cTn>
                  </p:par>
                </p:childTnLst>
              </p:cTn>
              <p:nextCondLst>
                <p:cond evt="onClick" delay="0">
                  <p:tgtEl>
                    <p:spTgt spid="245"/>
                  </p:tgtEl>
                </p:cond>
              </p:nextCondLst>
            </p:seq>
            <p:seq concurrent="1" nextAc="seek">
              <p:cTn id="20" restart="whenNotActive" fill="hold" evtFilter="cancelBubble" nodeType="interactiveSeq">
                <p:stCondLst>
                  <p:cond evt="onClick" delay="0">
                    <p:tgtEl>
                      <p:spTgt spid="24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46"/>
                                        </p:tgtEl>
                                      </p:cBhvr>
                                    </p:animEffect>
                                    <p:set>
                                      <p:cBhvr>
                                        <p:cTn id="25" dur="1" fill="hold">
                                          <p:stCondLst>
                                            <p:cond delay="499"/>
                                          </p:stCondLst>
                                        </p:cTn>
                                        <p:tgtEl>
                                          <p:spTgt spid="246"/>
                                        </p:tgtEl>
                                        <p:attrNameLst>
                                          <p:attrName>style.visibility</p:attrName>
                                        </p:attrNameLst>
                                      </p:cBhvr>
                                      <p:to>
                                        <p:strVal val="hidden"/>
                                      </p:to>
                                    </p:set>
                                  </p:childTnLst>
                                  <p:subTnLst>
                                    <p:set>
                                      <p:cBhvr override="childStyle">
                                        <p:cTn dur="1" fill="hold" display="0" masterRel="sameClick" afterEffect="1">
                                          <p:stCondLst>
                                            <p:cond evt="end" delay="0">
                                              <p:tn val="23"/>
                                            </p:cond>
                                          </p:stCondLst>
                                        </p:cTn>
                                        <p:tgtEl>
                                          <p:spTgt spid="246"/>
                                        </p:tgtEl>
                                        <p:attrNameLst>
                                          <p:attrName>style.visibility</p:attrName>
                                        </p:attrNameLst>
                                      </p:cBhvr>
                                      <p:to>
                                        <p:strVal val="hidden"/>
                                      </p:to>
                                    </p:set>
                                  </p:subTnLst>
                                </p:cTn>
                              </p:par>
                            </p:childTnLst>
                          </p:cTn>
                        </p:par>
                      </p:childTnLst>
                    </p:cTn>
                  </p:par>
                </p:childTnLst>
              </p:cTn>
              <p:nextCondLst>
                <p:cond evt="onClick" delay="0">
                  <p:tgtEl>
                    <p:spTgt spid="246"/>
                  </p:tgtEl>
                </p:cond>
              </p:nextCondLst>
            </p:seq>
            <p:seq concurrent="1" nextAc="seek">
              <p:cTn id="26" restart="whenNotActive" fill="hold" evtFilter="cancelBubble" nodeType="interactiveSeq">
                <p:stCondLst>
                  <p:cond evt="onClick" delay="0">
                    <p:tgtEl>
                      <p:spTgt spid="247"/>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47"/>
                                        </p:tgtEl>
                                      </p:cBhvr>
                                    </p:animEffect>
                                    <p:set>
                                      <p:cBhvr>
                                        <p:cTn id="31" dur="1" fill="hold">
                                          <p:stCondLst>
                                            <p:cond delay="499"/>
                                          </p:stCondLst>
                                        </p:cTn>
                                        <p:tgtEl>
                                          <p:spTgt spid="247"/>
                                        </p:tgtEl>
                                        <p:attrNameLst>
                                          <p:attrName>style.visibility</p:attrName>
                                        </p:attrNameLst>
                                      </p:cBhvr>
                                      <p:to>
                                        <p:strVal val="hidden"/>
                                      </p:to>
                                    </p:set>
                                  </p:childTnLst>
                                  <p:subTnLst>
                                    <p:set>
                                      <p:cBhvr override="childStyle">
                                        <p:cTn dur="1" fill="hold" display="0" masterRel="sameClick" afterEffect="1">
                                          <p:stCondLst>
                                            <p:cond evt="end" delay="0">
                                              <p:tn val="29"/>
                                            </p:cond>
                                          </p:stCondLst>
                                        </p:cTn>
                                        <p:tgtEl>
                                          <p:spTgt spid="247"/>
                                        </p:tgtEl>
                                        <p:attrNameLst>
                                          <p:attrName>style.visibility</p:attrName>
                                        </p:attrNameLst>
                                      </p:cBhvr>
                                      <p:to>
                                        <p:strVal val="hidden"/>
                                      </p:to>
                                    </p:set>
                                  </p:subTnLst>
                                </p:cTn>
                              </p:par>
                            </p:childTnLst>
                          </p:cTn>
                        </p:par>
                      </p:childTnLst>
                    </p:cTn>
                  </p:par>
                </p:childTnLst>
              </p:cTn>
              <p:nextCondLst>
                <p:cond evt="onClick" delay="0">
                  <p:tgtEl>
                    <p:spTgt spid="247"/>
                  </p:tgtEl>
                </p:cond>
              </p:nextCondLst>
            </p:seq>
            <p:seq concurrent="1" nextAc="seek">
              <p:cTn id="32" restart="whenNotActive" fill="hold" evtFilter="cancelBubble" nodeType="interactiveSeq">
                <p:stCondLst>
                  <p:cond evt="onClick" delay="0">
                    <p:tgtEl>
                      <p:spTgt spid="248"/>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48"/>
                                        </p:tgtEl>
                                      </p:cBhvr>
                                    </p:animEffect>
                                    <p:set>
                                      <p:cBhvr>
                                        <p:cTn id="37" dur="1" fill="hold">
                                          <p:stCondLst>
                                            <p:cond delay="499"/>
                                          </p:stCondLst>
                                        </p:cTn>
                                        <p:tgtEl>
                                          <p:spTgt spid="248"/>
                                        </p:tgtEl>
                                        <p:attrNameLst>
                                          <p:attrName>style.visibility</p:attrName>
                                        </p:attrNameLst>
                                      </p:cBhvr>
                                      <p:to>
                                        <p:strVal val="hidden"/>
                                      </p:to>
                                    </p:set>
                                  </p:childTnLst>
                                  <p:subTnLst>
                                    <p:set>
                                      <p:cBhvr override="childStyle">
                                        <p:cTn dur="1" fill="hold" display="0" masterRel="sameClick" afterEffect="1">
                                          <p:stCondLst>
                                            <p:cond evt="end" delay="0">
                                              <p:tn val="35"/>
                                            </p:cond>
                                          </p:stCondLst>
                                        </p:cTn>
                                        <p:tgtEl>
                                          <p:spTgt spid="248"/>
                                        </p:tgtEl>
                                        <p:attrNameLst>
                                          <p:attrName>style.visibility</p:attrName>
                                        </p:attrNameLst>
                                      </p:cBhvr>
                                      <p:to>
                                        <p:strVal val="hidden"/>
                                      </p:to>
                                    </p:set>
                                  </p:subTnLst>
                                </p:cTn>
                              </p:par>
                            </p:childTnLst>
                          </p:cTn>
                        </p:par>
                      </p:childTnLst>
                    </p:cTn>
                  </p:par>
                </p:childTnLst>
              </p:cTn>
              <p:nextCondLst>
                <p:cond evt="onClick" delay="0">
                  <p:tgtEl>
                    <p:spTgt spid="248"/>
                  </p:tgtEl>
                </p:cond>
              </p:nextCondLst>
            </p:seq>
            <p:seq concurrent="1" nextAc="seek">
              <p:cTn id="38" restart="whenNotActive" fill="hold" evtFilter="cancelBubble" nodeType="interactiveSeq">
                <p:stCondLst>
                  <p:cond evt="onClick" delay="0">
                    <p:tgtEl>
                      <p:spTgt spid="24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49"/>
                                        </p:tgtEl>
                                      </p:cBhvr>
                                    </p:animEffect>
                                    <p:set>
                                      <p:cBhvr>
                                        <p:cTn id="43" dur="1" fill="hold">
                                          <p:stCondLst>
                                            <p:cond delay="499"/>
                                          </p:stCondLst>
                                        </p:cTn>
                                        <p:tgtEl>
                                          <p:spTgt spid="249"/>
                                        </p:tgtEl>
                                        <p:attrNameLst>
                                          <p:attrName>style.visibility</p:attrName>
                                        </p:attrNameLst>
                                      </p:cBhvr>
                                      <p:to>
                                        <p:strVal val="hidden"/>
                                      </p:to>
                                    </p:set>
                                  </p:childTnLst>
                                  <p:subTnLst>
                                    <p:set>
                                      <p:cBhvr override="childStyle">
                                        <p:cTn dur="1" fill="hold" display="0" masterRel="sameClick" afterEffect="1">
                                          <p:stCondLst>
                                            <p:cond evt="end" delay="0">
                                              <p:tn val="41"/>
                                            </p:cond>
                                          </p:stCondLst>
                                        </p:cTn>
                                        <p:tgtEl>
                                          <p:spTgt spid="249"/>
                                        </p:tgtEl>
                                        <p:attrNameLst>
                                          <p:attrName>style.visibility</p:attrName>
                                        </p:attrNameLst>
                                      </p:cBhvr>
                                      <p:to>
                                        <p:strVal val="hidden"/>
                                      </p:to>
                                    </p:set>
                                  </p:subTnLst>
                                </p:cTn>
                              </p:par>
                            </p:childTnLst>
                          </p:cTn>
                        </p:par>
                      </p:childTnLst>
                    </p:cTn>
                  </p:par>
                </p:childTnLst>
              </p:cTn>
              <p:nextCondLst>
                <p:cond evt="onClick" delay="0">
                  <p:tgtEl>
                    <p:spTgt spid="249"/>
                  </p:tgtEl>
                </p:cond>
              </p:nextCondLst>
            </p:seq>
            <p:seq concurrent="1" nextAc="seek">
              <p:cTn id="44" restart="whenNotActive" fill="hold" evtFilter="cancelBubble" nodeType="interactiveSeq">
                <p:stCondLst>
                  <p:cond evt="onClick" delay="0">
                    <p:tgtEl>
                      <p:spTgt spid="250"/>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50"/>
                                        </p:tgtEl>
                                      </p:cBhvr>
                                    </p:animEffect>
                                    <p:set>
                                      <p:cBhvr>
                                        <p:cTn id="49" dur="1" fill="hold">
                                          <p:stCondLst>
                                            <p:cond delay="499"/>
                                          </p:stCondLst>
                                        </p:cTn>
                                        <p:tgtEl>
                                          <p:spTgt spid="250"/>
                                        </p:tgtEl>
                                        <p:attrNameLst>
                                          <p:attrName>style.visibility</p:attrName>
                                        </p:attrNameLst>
                                      </p:cBhvr>
                                      <p:to>
                                        <p:strVal val="hidden"/>
                                      </p:to>
                                    </p:set>
                                  </p:childTnLst>
                                  <p:subTnLst>
                                    <p:set>
                                      <p:cBhvr override="childStyle">
                                        <p:cTn dur="1" fill="hold" display="0" masterRel="sameClick" afterEffect="1">
                                          <p:stCondLst>
                                            <p:cond evt="end" delay="0">
                                              <p:tn val="47"/>
                                            </p:cond>
                                          </p:stCondLst>
                                        </p:cTn>
                                        <p:tgtEl>
                                          <p:spTgt spid="250"/>
                                        </p:tgtEl>
                                        <p:attrNameLst>
                                          <p:attrName>style.visibility</p:attrName>
                                        </p:attrNameLst>
                                      </p:cBhvr>
                                      <p:to>
                                        <p:strVal val="hidden"/>
                                      </p:to>
                                    </p:set>
                                  </p:subTnLst>
                                </p:cTn>
                              </p:par>
                            </p:childTnLst>
                          </p:cTn>
                        </p:par>
                      </p:childTnLst>
                    </p:cTn>
                  </p:par>
                </p:childTnLst>
              </p:cTn>
              <p:nextCondLst>
                <p:cond evt="onClick" delay="0">
                  <p:tgtEl>
                    <p:spTgt spid="250"/>
                  </p:tgtEl>
                </p:cond>
              </p:nextCondLst>
            </p:seq>
            <p:seq concurrent="1" nextAc="seek">
              <p:cTn id="50" restart="whenNotActive" fill="hold" evtFilter="cancelBubble" nodeType="interactiveSeq">
                <p:stCondLst>
                  <p:cond evt="onClick" delay="0">
                    <p:tgtEl>
                      <p:spTgt spid="251"/>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51"/>
                                        </p:tgtEl>
                                      </p:cBhvr>
                                    </p:animEffect>
                                    <p:set>
                                      <p:cBhvr>
                                        <p:cTn id="55" dur="1" fill="hold">
                                          <p:stCondLst>
                                            <p:cond delay="499"/>
                                          </p:stCondLst>
                                        </p:cTn>
                                        <p:tgtEl>
                                          <p:spTgt spid="251"/>
                                        </p:tgtEl>
                                        <p:attrNameLst>
                                          <p:attrName>style.visibility</p:attrName>
                                        </p:attrNameLst>
                                      </p:cBhvr>
                                      <p:to>
                                        <p:strVal val="hidden"/>
                                      </p:to>
                                    </p:set>
                                  </p:childTnLst>
                                  <p:subTnLst>
                                    <p:set>
                                      <p:cBhvr override="childStyle">
                                        <p:cTn dur="1" fill="hold" display="0" masterRel="sameClick" afterEffect="1">
                                          <p:stCondLst>
                                            <p:cond evt="end" delay="0">
                                              <p:tn val="53"/>
                                            </p:cond>
                                          </p:stCondLst>
                                        </p:cTn>
                                        <p:tgtEl>
                                          <p:spTgt spid="251"/>
                                        </p:tgtEl>
                                        <p:attrNameLst>
                                          <p:attrName>style.visibility</p:attrName>
                                        </p:attrNameLst>
                                      </p:cBhvr>
                                      <p:to>
                                        <p:strVal val="hidden"/>
                                      </p:to>
                                    </p:set>
                                  </p:subTnLst>
                                </p:cTn>
                              </p:par>
                            </p:childTnLst>
                          </p:cTn>
                        </p:par>
                      </p:childTnLst>
                    </p:cTn>
                  </p:par>
                </p:childTnLst>
              </p:cTn>
              <p:nextCondLst>
                <p:cond evt="onClick" delay="0">
                  <p:tgtEl>
                    <p:spTgt spid="251"/>
                  </p:tgtEl>
                </p:cond>
              </p:nextCondLst>
            </p:seq>
            <p:seq concurrent="1" nextAc="seek">
              <p:cTn id="56" restart="whenNotActive" fill="hold" evtFilter="cancelBubble" nodeType="interactiveSeq">
                <p:stCondLst>
                  <p:cond evt="onClick" delay="0">
                    <p:tgtEl>
                      <p:spTgt spid="252"/>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52"/>
                                        </p:tgtEl>
                                      </p:cBhvr>
                                    </p:animEffect>
                                    <p:set>
                                      <p:cBhvr>
                                        <p:cTn id="61" dur="1" fill="hold">
                                          <p:stCondLst>
                                            <p:cond delay="499"/>
                                          </p:stCondLst>
                                        </p:cTn>
                                        <p:tgtEl>
                                          <p:spTgt spid="252"/>
                                        </p:tgtEl>
                                        <p:attrNameLst>
                                          <p:attrName>style.visibility</p:attrName>
                                        </p:attrNameLst>
                                      </p:cBhvr>
                                      <p:to>
                                        <p:strVal val="hidden"/>
                                      </p:to>
                                    </p:set>
                                  </p:childTnLst>
                                  <p:subTnLst>
                                    <p:set>
                                      <p:cBhvr override="childStyle">
                                        <p:cTn dur="1" fill="hold" display="0" masterRel="sameClick" afterEffect="1">
                                          <p:stCondLst>
                                            <p:cond evt="end" delay="0">
                                              <p:tn val="59"/>
                                            </p:cond>
                                          </p:stCondLst>
                                        </p:cTn>
                                        <p:tgtEl>
                                          <p:spTgt spid="252"/>
                                        </p:tgtEl>
                                        <p:attrNameLst>
                                          <p:attrName>style.visibility</p:attrName>
                                        </p:attrNameLst>
                                      </p:cBhvr>
                                      <p:to>
                                        <p:strVal val="hidden"/>
                                      </p:to>
                                    </p:set>
                                  </p:subTnLst>
                                </p:cTn>
                              </p:par>
                            </p:childTnLst>
                          </p:cTn>
                        </p:par>
                      </p:childTnLst>
                    </p:cTn>
                  </p:par>
                </p:childTnLst>
              </p:cTn>
              <p:nextCondLst>
                <p:cond evt="onClick" delay="0">
                  <p:tgtEl>
                    <p:spTgt spid="252"/>
                  </p:tgtEl>
                </p:cond>
              </p:nextCondLst>
            </p:seq>
            <p:seq concurrent="1" nextAc="seek">
              <p:cTn id="62" restart="whenNotActive" fill="hold" evtFilter="cancelBubble" nodeType="interactiveSeq">
                <p:stCondLst>
                  <p:cond evt="onClick" delay="0">
                    <p:tgtEl>
                      <p:spTgt spid="253"/>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253"/>
                                        </p:tgtEl>
                                      </p:cBhvr>
                                    </p:animEffect>
                                    <p:set>
                                      <p:cBhvr>
                                        <p:cTn id="67" dur="1" fill="hold">
                                          <p:stCondLst>
                                            <p:cond delay="499"/>
                                          </p:stCondLst>
                                        </p:cTn>
                                        <p:tgtEl>
                                          <p:spTgt spid="253"/>
                                        </p:tgtEl>
                                        <p:attrNameLst>
                                          <p:attrName>style.visibility</p:attrName>
                                        </p:attrNameLst>
                                      </p:cBhvr>
                                      <p:to>
                                        <p:strVal val="hidden"/>
                                      </p:to>
                                    </p:set>
                                  </p:childTnLst>
                                  <p:subTnLst>
                                    <p:set>
                                      <p:cBhvr override="childStyle">
                                        <p:cTn dur="1" fill="hold" display="0" masterRel="sameClick" afterEffect="1">
                                          <p:stCondLst>
                                            <p:cond evt="end" delay="0">
                                              <p:tn val="65"/>
                                            </p:cond>
                                          </p:stCondLst>
                                        </p:cTn>
                                        <p:tgtEl>
                                          <p:spTgt spid="253"/>
                                        </p:tgtEl>
                                        <p:attrNameLst>
                                          <p:attrName>style.visibility</p:attrName>
                                        </p:attrNameLst>
                                      </p:cBhvr>
                                      <p:to>
                                        <p:strVal val="hidden"/>
                                      </p:to>
                                    </p:set>
                                  </p:subTnLst>
                                </p:cTn>
                              </p:par>
                            </p:childTnLst>
                          </p:cTn>
                        </p:par>
                      </p:childTnLst>
                    </p:cTn>
                  </p:par>
                </p:childTnLst>
              </p:cTn>
              <p:nextCondLst>
                <p:cond evt="onClick" delay="0">
                  <p:tgtEl>
                    <p:spTgt spid="253"/>
                  </p:tgtEl>
                </p:cond>
              </p:nextCondLst>
            </p:seq>
            <p:seq concurrent="1" nextAc="seek">
              <p:cTn id="68" restart="whenNotActive" fill="hold" evtFilter="cancelBubble" nodeType="interactiveSeq">
                <p:stCondLst>
                  <p:cond evt="onClick" delay="0">
                    <p:tgtEl>
                      <p:spTgt spid="254"/>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254"/>
                                        </p:tgtEl>
                                      </p:cBhvr>
                                    </p:animEffect>
                                    <p:set>
                                      <p:cBhvr>
                                        <p:cTn id="73" dur="1" fill="hold">
                                          <p:stCondLst>
                                            <p:cond delay="499"/>
                                          </p:stCondLst>
                                        </p:cTn>
                                        <p:tgtEl>
                                          <p:spTgt spid="254"/>
                                        </p:tgtEl>
                                        <p:attrNameLst>
                                          <p:attrName>style.visibility</p:attrName>
                                        </p:attrNameLst>
                                      </p:cBhvr>
                                      <p:to>
                                        <p:strVal val="hidden"/>
                                      </p:to>
                                    </p:set>
                                  </p:childTnLst>
                                  <p:subTnLst>
                                    <p:set>
                                      <p:cBhvr override="childStyle">
                                        <p:cTn dur="1" fill="hold" display="0" masterRel="sameClick" afterEffect="1">
                                          <p:stCondLst>
                                            <p:cond evt="end" delay="0">
                                              <p:tn val="71"/>
                                            </p:cond>
                                          </p:stCondLst>
                                        </p:cTn>
                                        <p:tgtEl>
                                          <p:spTgt spid="254"/>
                                        </p:tgtEl>
                                        <p:attrNameLst>
                                          <p:attrName>style.visibility</p:attrName>
                                        </p:attrNameLst>
                                      </p:cBhvr>
                                      <p:to>
                                        <p:strVal val="hidden"/>
                                      </p:to>
                                    </p:set>
                                  </p:subTnLst>
                                </p:cTn>
                              </p:par>
                            </p:childTnLst>
                          </p:cTn>
                        </p:par>
                      </p:childTnLst>
                    </p:cTn>
                  </p:par>
                </p:childTnLst>
              </p:cTn>
              <p:nextCondLst>
                <p:cond evt="onClick" delay="0">
                  <p:tgtEl>
                    <p:spTgt spid="254"/>
                  </p:tgtEl>
                </p:cond>
              </p:nextCondLst>
            </p:seq>
            <p:seq concurrent="1" nextAc="seek">
              <p:cTn id="74" restart="whenNotActive" fill="hold" evtFilter="cancelBubble" nodeType="interactiveSeq">
                <p:stCondLst>
                  <p:cond evt="onClick" delay="0">
                    <p:tgtEl>
                      <p:spTgt spid="255"/>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255"/>
                                        </p:tgtEl>
                                      </p:cBhvr>
                                    </p:animEffect>
                                    <p:set>
                                      <p:cBhvr>
                                        <p:cTn id="79" dur="1" fill="hold">
                                          <p:stCondLst>
                                            <p:cond delay="499"/>
                                          </p:stCondLst>
                                        </p:cTn>
                                        <p:tgtEl>
                                          <p:spTgt spid="255"/>
                                        </p:tgtEl>
                                        <p:attrNameLst>
                                          <p:attrName>style.visibility</p:attrName>
                                        </p:attrNameLst>
                                      </p:cBhvr>
                                      <p:to>
                                        <p:strVal val="hidden"/>
                                      </p:to>
                                    </p:set>
                                  </p:childTnLst>
                                  <p:subTnLst>
                                    <p:set>
                                      <p:cBhvr override="childStyle">
                                        <p:cTn dur="1" fill="hold" display="0" masterRel="sameClick" afterEffect="1">
                                          <p:stCondLst>
                                            <p:cond evt="end" delay="0">
                                              <p:tn val="77"/>
                                            </p:cond>
                                          </p:stCondLst>
                                        </p:cTn>
                                        <p:tgtEl>
                                          <p:spTgt spid="255"/>
                                        </p:tgtEl>
                                        <p:attrNameLst>
                                          <p:attrName>style.visibility</p:attrName>
                                        </p:attrNameLst>
                                      </p:cBhvr>
                                      <p:to>
                                        <p:strVal val="hidden"/>
                                      </p:to>
                                    </p:set>
                                  </p:subTnLst>
                                </p:cTn>
                              </p:par>
                            </p:childTnLst>
                          </p:cTn>
                        </p:par>
                      </p:childTnLst>
                    </p:cTn>
                  </p:par>
                </p:childTnLst>
              </p:cTn>
              <p:nextCondLst>
                <p:cond evt="onClick" delay="0">
                  <p:tgtEl>
                    <p:spTgt spid="255"/>
                  </p:tgtEl>
                </p:cond>
              </p:nextCondLst>
            </p:seq>
            <p:seq concurrent="1" nextAc="seek">
              <p:cTn id="80" restart="whenNotActive" fill="hold" evtFilter="cancelBubble" nodeType="interactiveSeq">
                <p:stCondLst>
                  <p:cond evt="onClick" delay="0">
                    <p:tgtEl>
                      <p:spTgt spid="256"/>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256"/>
                                        </p:tgtEl>
                                      </p:cBhvr>
                                    </p:animEffect>
                                    <p:set>
                                      <p:cBhvr>
                                        <p:cTn id="85" dur="1" fill="hold">
                                          <p:stCondLst>
                                            <p:cond delay="499"/>
                                          </p:stCondLst>
                                        </p:cTn>
                                        <p:tgtEl>
                                          <p:spTgt spid="256"/>
                                        </p:tgtEl>
                                        <p:attrNameLst>
                                          <p:attrName>style.visibility</p:attrName>
                                        </p:attrNameLst>
                                      </p:cBhvr>
                                      <p:to>
                                        <p:strVal val="hidden"/>
                                      </p:to>
                                    </p:set>
                                  </p:childTnLst>
                                  <p:subTnLst>
                                    <p:set>
                                      <p:cBhvr override="childStyle">
                                        <p:cTn dur="1" fill="hold" display="0" masterRel="sameClick" afterEffect="1">
                                          <p:stCondLst>
                                            <p:cond evt="end" delay="0">
                                              <p:tn val="83"/>
                                            </p:cond>
                                          </p:stCondLst>
                                        </p:cTn>
                                        <p:tgtEl>
                                          <p:spTgt spid="256"/>
                                        </p:tgtEl>
                                        <p:attrNameLst>
                                          <p:attrName>style.visibility</p:attrName>
                                        </p:attrNameLst>
                                      </p:cBhvr>
                                      <p:to>
                                        <p:strVal val="hidden"/>
                                      </p:to>
                                    </p:set>
                                  </p:subTnLst>
                                </p:cTn>
                              </p:par>
                            </p:childTnLst>
                          </p:cTn>
                        </p:par>
                      </p:childTnLst>
                    </p:cTn>
                  </p:par>
                </p:childTnLst>
              </p:cTn>
              <p:nextCondLst>
                <p:cond evt="onClick" delay="0">
                  <p:tgtEl>
                    <p:spTgt spid="256"/>
                  </p:tgtEl>
                </p:cond>
              </p:nextCondLst>
            </p:seq>
            <p:seq concurrent="1" nextAc="seek">
              <p:cTn id="86" restart="whenNotActive" fill="hold" evtFilter="cancelBubble" nodeType="interactiveSeq">
                <p:stCondLst>
                  <p:cond evt="onClick" delay="0">
                    <p:tgtEl>
                      <p:spTgt spid="257"/>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257"/>
                                        </p:tgtEl>
                                      </p:cBhvr>
                                    </p:animEffect>
                                    <p:set>
                                      <p:cBhvr>
                                        <p:cTn id="91" dur="1" fill="hold">
                                          <p:stCondLst>
                                            <p:cond delay="499"/>
                                          </p:stCondLst>
                                        </p:cTn>
                                        <p:tgtEl>
                                          <p:spTgt spid="257"/>
                                        </p:tgtEl>
                                        <p:attrNameLst>
                                          <p:attrName>style.visibility</p:attrName>
                                        </p:attrNameLst>
                                      </p:cBhvr>
                                      <p:to>
                                        <p:strVal val="hidden"/>
                                      </p:to>
                                    </p:set>
                                  </p:childTnLst>
                                  <p:subTnLst>
                                    <p:set>
                                      <p:cBhvr override="childStyle">
                                        <p:cTn dur="1" fill="hold" display="0" masterRel="sameClick" afterEffect="1">
                                          <p:stCondLst>
                                            <p:cond evt="end" delay="0">
                                              <p:tn val="89"/>
                                            </p:cond>
                                          </p:stCondLst>
                                        </p:cTn>
                                        <p:tgtEl>
                                          <p:spTgt spid="257"/>
                                        </p:tgtEl>
                                        <p:attrNameLst>
                                          <p:attrName>style.visibility</p:attrName>
                                        </p:attrNameLst>
                                      </p:cBhvr>
                                      <p:to>
                                        <p:strVal val="hidden"/>
                                      </p:to>
                                    </p:set>
                                  </p:subTnLst>
                                </p:cTn>
                              </p:par>
                            </p:childTnLst>
                          </p:cTn>
                        </p:par>
                      </p:childTnLst>
                    </p:cTn>
                  </p:par>
                </p:childTnLst>
              </p:cTn>
              <p:nextCondLst>
                <p:cond evt="onClick" delay="0">
                  <p:tgtEl>
                    <p:spTgt spid="257"/>
                  </p:tgtEl>
                </p:cond>
              </p:nextCondLst>
            </p:seq>
            <p:seq concurrent="1" nextAc="seek">
              <p:cTn id="92" restart="whenNotActive" fill="hold" evtFilter="cancelBubble" nodeType="interactiveSeq">
                <p:stCondLst>
                  <p:cond evt="onClick" delay="0">
                    <p:tgtEl>
                      <p:spTgt spid="258"/>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258"/>
                                        </p:tgtEl>
                                      </p:cBhvr>
                                    </p:animEffect>
                                    <p:set>
                                      <p:cBhvr>
                                        <p:cTn id="97" dur="1" fill="hold">
                                          <p:stCondLst>
                                            <p:cond delay="499"/>
                                          </p:stCondLst>
                                        </p:cTn>
                                        <p:tgtEl>
                                          <p:spTgt spid="258"/>
                                        </p:tgtEl>
                                        <p:attrNameLst>
                                          <p:attrName>style.visibility</p:attrName>
                                        </p:attrNameLst>
                                      </p:cBhvr>
                                      <p:to>
                                        <p:strVal val="hidden"/>
                                      </p:to>
                                    </p:set>
                                  </p:childTnLst>
                                  <p:subTnLst>
                                    <p:set>
                                      <p:cBhvr override="childStyle">
                                        <p:cTn dur="1" fill="hold" display="0" masterRel="sameClick" afterEffect="1">
                                          <p:stCondLst>
                                            <p:cond evt="end" delay="0">
                                              <p:tn val="95"/>
                                            </p:cond>
                                          </p:stCondLst>
                                        </p:cTn>
                                        <p:tgtEl>
                                          <p:spTgt spid="258"/>
                                        </p:tgtEl>
                                        <p:attrNameLst>
                                          <p:attrName>style.visibility</p:attrName>
                                        </p:attrNameLst>
                                      </p:cBhvr>
                                      <p:to>
                                        <p:strVal val="hidden"/>
                                      </p:to>
                                    </p:set>
                                  </p:subTnLst>
                                </p:cTn>
                              </p:par>
                            </p:childTnLst>
                          </p:cTn>
                        </p:par>
                      </p:childTnLst>
                    </p:cTn>
                  </p:par>
                </p:childTnLst>
              </p:cTn>
              <p:nextCondLst>
                <p:cond evt="onClick" delay="0">
                  <p:tgtEl>
                    <p:spTgt spid="258"/>
                  </p:tgtEl>
                </p:cond>
              </p:nextCondLst>
            </p:seq>
            <p:seq concurrent="1" nextAc="seek">
              <p:cTn id="98" restart="whenNotActive" fill="hold" evtFilter="cancelBubble" nodeType="interactiveSeq">
                <p:stCondLst>
                  <p:cond evt="onClick" delay="0">
                    <p:tgtEl>
                      <p:spTgt spid="259"/>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259"/>
                                        </p:tgtEl>
                                      </p:cBhvr>
                                    </p:animEffect>
                                    <p:set>
                                      <p:cBhvr>
                                        <p:cTn id="103" dur="1" fill="hold">
                                          <p:stCondLst>
                                            <p:cond delay="499"/>
                                          </p:stCondLst>
                                        </p:cTn>
                                        <p:tgtEl>
                                          <p:spTgt spid="259"/>
                                        </p:tgtEl>
                                        <p:attrNameLst>
                                          <p:attrName>style.visibility</p:attrName>
                                        </p:attrNameLst>
                                      </p:cBhvr>
                                      <p:to>
                                        <p:strVal val="hidden"/>
                                      </p:to>
                                    </p:set>
                                  </p:childTnLst>
                                  <p:subTnLst>
                                    <p:set>
                                      <p:cBhvr override="childStyle">
                                        <p:cTn dur="1" fill="hold" display="0" masterRel="sameClick" afterEffect="1">
                                          <p:stCondLst>
                                            <p:cond evt="end" delay="0">
                                              <p:tn val="101"/>
                                            </p:cond>
                                          </p:stCondLst>
                                        </p:cTn>
                                        <p:tgtEl>
                                          <p:spTgt spid="259"/>
                                        </p:tgtEl>
                                        <p:attrNameLst>
                                          <p:attrName>style.visibility</p:attrName>
                                        </p:attrNameLst>
                                      </p:cBhvr>
                                      <p:to>
                                        <p:strVal val="hidden"/>
                                      </p:to>
                                    </p:set>
                                  </p:subTnLst>
                                </p:cTn>
                              </p:par>
                            </p:childTnLst>
                          </p:cTn>
                        </p:par>
                      </p:childTnLst>
                    </p:cTn>
                  </p:par>
                </p:childTnLst>
              </p:cTn>
              <p:nextCondLst>
                <p:cond evt="onClick" delay="0">
                  <p:tgtEl>
                    <p:spTgt spid="259"/>
                  </p:tgtEl>
                </p:cond>
              </p:nextCondLst>
            </p:seq>
            <p:seq concurrent="1" nextAc="seek">
              <p:cTn id="104" restart="whenNotActive" fill="hold" evtFilter="cancelBubble" nodeType="interactiveSeq">
                <p:stCondLst>
                  <p:cond evt="onClick" delay="0">
                    <p:tgtEl>
                      <p:spTgt spid="260"/>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260"/>
                                        </p:tgtEl>
                                      </p:cBhvr>
                                    </p:animEffect>
                                    <p:set>
                                      <p:cBhvr>
                                        <p:cTn id="109" dur="1" fill="hold">
                                          <p:stCondLst>
                                            <p:cond delay="499"/>
                                          </p:stCondLst>
                                        </p:cTn>
                                        <p:tgtEl>
                                          <p:spTgt spid="260"/>
                                        </p:tgtEl>
                                        <p:attrNameLst>
                                          <p:attrName>style.visibility</p:attrName>
                                        </p:attrNameLst>
                                      </p:cBhvr>
                                      <p:to>
                                        <p:strVal val="hidden"/>
                                      </p:to>
                                    </p:set>
                                  </p:childTnLst>
                                  <p:subTnLst>
                                    <p:set>
                                      <p:cBhvr override="childStyle">
                                        <p:cTn dur="1" fill="hold" display="0" masterRel="sameClick" afterEffect="1">
                                          <p:stCondLst>
                                            <p:cond evt="end" delay="0">
                                              <p:tn val="107"/>
                                            </p:cond>
                                          </p:stCondLst>
                                        </p:cTn>
                                        <p:tgtEl>
                                          <p:spTgt spid="260"/>
                                        </p:tgtEl>
                                        <p:attrNameLst>
                                          <p:attrName>style.visibility</p:attrName>
                                        </p:attrNameLst>
                                      </p:cBhvr>
                                      <p:to>
                                        <p:strVal val="hidden"/>
                                      </p:to>
                                    </p:set>
                                  </p:subTnLst>
                                </p:cTn>
                              </p:par>
                            </p:childTnLst>
                          </p:cTn>
                        </p:par>
                      </p:childTnLst>
                    </p:cTn>
                  </p:par>
                </p:childTnLst>
              </p:cTn>
              <p:nextCondLst>
                <p:cond evt="onClick" delay="0">
                  <p:tgtEl>
                    <p:spTgt spid="260"/>
                  </p:tgtEl>
                </p:cond>
              </p:nextCondLst>
            </p:seq>
            <p:seq concurrent="1" nextAc="seek">
              <p:cTn id="110" restart="whenNotActive" fill="hold" evtFilter="cancelBubble" nodeType="interactiveSeq">
                <p:stCondLst>
                  <p:cond evt="onClick" delay="0">
                    <p:tgtEl>
                      <p:spTgt spid="261"/>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261"/>
                                        </p:tgtEl>
                                      </p:cBhvr>
                                    </p:animEffect>
                                    <p:set>
                                      <p:cBhvr>
                                        <p:cTn id="115" dur="1" fill="hold">
                                          <p:stCondLst>
                                            <p:cond delay="499"/>
                                          </p:stCondLst>
                                        </p:cTn>
                                        <p:tgtEl>
                                          <p:spTgt spid="261"/>
                                        </p:tgtEl>
                                        <p:attrNameLst>
                                          <p:attrName>style.visibility</p:attrName>
                                        </p:attrNameLst>
                                      </p:cBhvr>
                                      <p:to>
                                        <p:strVal val="hidden"/>
                                      </p:to>
                                    </p:set>
                                  </p:childTnLst>
                                  <p:subTnLst>
                                    <p:set>
                                      <p:cBhvr override="childStyle">
                                        <p:cTn dur="1" fill="hold" display="0" masterRel="sameClick" afterEffect="1">
                                          <p:stCondLst>
                                            <p:cond evt="end" delay="0">
                                              <p:tn val="113"/>
                                            </p:cond>
                                          </p:stCondLst>
                                        </p:cTn>
                                        <p:tgtEl>
                                          <p:spTgt spid="261"/>
                                        </p:tgtEl>
                                        <p:attrNameLst>
                                          <p:attrName>style.visibility</p:attrName>
                                        </p:attrNameLst>
                                      </p:cBhvr>
                                      <p:to>
                                        <p:strVal val="hidden"/>
                                      </p:to>
                                    </p:set>
                                  </p:subTnLst>
                                </p:cTn>
                              </p:par>
                            </p:childTnLst>
                          </p:cTn>
                        </p:par>
                      </p:childTnLst>
                    </p:cTn>
                  </p:par>
                </p:childTnLst>
              </p:cTn>
              <p:nextCondLst>
                <p:cond evt="onClick" delay="0">
                  <p:tgtEl>
                    <p:spTgt spid="261"/>
                  </p:tgtEl>
                </p:cond>
              </p:nextCondLst>
            </p:seq>
            <p:seq concurrent="1" nextAc="seek">
              <p:cTn id="116" restart="whenNotActive" fill="hold" evtFilter="cancelBubble" nodeType="interactiveSeq">
                <p:stCondLst>
                  <p:cond evt="onClick" delay="0">
                    <p:tgtEl>
                      <p:spTgt spid="262"/>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262"/>
                                        </p:tgtEl>
                                      </p:cBhvr>
                                    </p:animEffect>
                                    <p:set>
                                      <p:cBhvr>
                                        <p:cTn id="121" dur="1" fill="hold">
                                          <p:stCondLst>
                                            <p:cond delay="499"/>
                                          </p:stCondLst>
                                        </p:cTn>
                                        <p:tgtEl>
                                          <p:spTgt spid="262"/>
                                        </p:tgtEl>
                                        <p:attrNameLst>
                                          <p:attrName>style.visibility</p:attrName>
                                        </p:attrNameLst>
                                      </p:cBhvr>
                                      <p:to>
                                        <p:strVal val="hidden"/>
                                      </p:to>
                                    </p:set>
                                  </p:childTnLst>
                                  <p:subTnLst>
                                    <p:set>
                                      <p:cBhvr override="childStyle">
                                        <p:cTn dur="1" fill="hold" display="0" masterRel="sameClick" afterEffect="1">
                                          <p:stCondLst>
                                            <p:cond evt="end" delay="0">
                                              <p:tn val="119"/>
                                            </p:cond>
                                          </p:stCondLst>
                                        </p:cTn>
                                        <p:tgtEl>
                                          <p:spTgt spid="262"/>
                                        </p:tgtEl>
                                        <p:attrNameLst>
                                          <p:attrName>style.visibility</p:attrName>
                                        </p:attrNameLst>
                                      </p:cBhvr>
                                      <p:to>
                                        <p:strVal val="hidden"/>
                                      </p:to>
                                    </p:set>
                                  </p:subTnLst>
                                </p:cTn>
                              </p:par>
                            </p:childTnLst>
                          </p:cTn>
                        </p:par>
                      </p:childTnLst>
                    </p:cTn>
                  </p:par>
                </p:childTnLst>
              </p:cTn>
              <p:nextCondLst>
                <p:cond evt="onClick" delay="0">
                  <p:tgtEl>
                    <p:spTgt spid="262"/>
                  </p:tgtEl>
                </p:cond>
              </p:nextCondLst>
            </p:seq>
            <p:seq concurrent="1" nextAc="seek">
              <p:cTn id="122" restart="whenNotActive" fill="hold" evtFilter="cancelBubble" nodeType="interactiveSeq">
                <p:stCondLst>
                  <p:cond evt="onClick" delay="0">
                    <p:tgtEl>
                      <p:spTgt spid="263"/>
                    </p:tgtEl>
                  </p:cond>
                </p:stCondLst>
                <p:endSync evt="end" delay="0">
                  <p:rtn val="all"/>
                </p:endSync>
                <p:childTnLst>
                  <p:par>
                    <p:cTn id="123" fill="hold">
                      <p:stCondLst>
                        <p:cond delay="0"/>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263"/>
                                        </p:tgtEl>
                                      </p:cBhvr>
                                    </p:animEffect>
                                    <p:set>
                                      <p:cBhvr>
                                        <p:cTn id="127" dur="1" fill="hold">
                                          <p:stCondLst>
                                            <p:cond delay="499"/>
                                          </p:stCondLst>
                                        </p:cTn>
                                        <p:tgtEl>
                                          <p:spTgt spid="263"/>
                                        </p:tgtEl>
                                        <p:attrNameLst>
                                          <p:attrName>style.visibility</p:attrName>
                                        </p:attrNameLst>
                                      </p:cBhvr>
                                      <p:to>
                                        <p:strVal val="hidden"/>
                                      </p:to>
                                    </p:set>
                                  </p:childTnLst>
                                  <p:subTnLst>
                                    <p:set>
                                      <p:cBhvr override="childStyle">
                                        <p:cTn dur="1" fill="hold" display="0" masterRel="sameClick" afterEffect="1">
                                          <p:stCondLst>
                                            <p:cond evt="end" delay="0">
                                              <p:tn val="125"/>
                                            </p:cond>
                                          </p:stCondLst>
                                        </p:cTn>
                                        <p:tgtEl>
                                          <p:spTgt spid="263"/>
                                        </p:tgtEl>
                                        <p:attrNameLst>
                                          <p:attrName>style.visibility</p:attrName>
                                        </p:attrNameLst>
                                      </p:cBhvr>
                                      <p:to>
                                        <p:strVal val="hidden"/>
                                      </p:to>
                                    </p:set>
                                  </p:subTnLst>
                                </p:cTn>
                              </p:par>
                            </p:childTnLst>
                          </p:cTn>
                        </p:par>
                      </p:childTnLst>
                    </p:cTn>
                  </p:par>
                </p:childTnLst>
              </p:cTn>
              <p:nextCondLst>
                <p:cond evt="onClick" delay="0">
                  <p:tgtEl>
                    <p:spTgt spid="263"/>
                  </p:tgtEl>
                </p:cond>
              </p:nextCondLst>
            </p:seq>
            <p:seq concurrent="1" nextAc="seek">
              <p:cTn id="128" restart="whenNotActive" fill="hold" evtFilter="cancelBubble" nodeType="interactiveSeq">
                <p:stCondLst>
                  <p:cond evt="onClick" delay="0">
                    <p:tgtEl>
                      <p:spTgt spid="264"/>
                    </p:tgtEl>
                  </p:cond>
                </p:stCondLst>
                <p:endSync evt="end" delay="0">
                  <p:rtn val="all"/>
                </p:endSync>
                <p:childTnLst>
                  <p:par>
                    <p:cTn id="129" fill="hold">
                      <p:stCondLst>
                        <p:cond delay="0"/>
                      </p:stCondLst>
                      <p:childTnLst>
                        <p:par>
                          <p:cTn id="130" fill="hold">
                            <p:stCondLst>
                              <p:cond delay="0"/>
                            </p:stCondLst>
                            <p:childTnLst>
                              <p:par>
                                <p:cTn id="131" presetID="10" presetClass="exit" presetSubtype="0" fill="hold" grpId="0" nodeType="clickEffect">
                                  <p:stCondLst>
                                    <p:cond delay="0"/>
                                  </p:stCondLst>
                                  <p:childTnLst>
                                    <p:animEffect transition="out" filter="fade">
                                      <p:cBhvr>
                                        <p:cTn id="132" dur="500"/>
                                        <p:tgtEl>
                                          <p:spTgt spid="264"/>
                                        </p:tgtEl>
                                      </p:cBhvr>
                                    </p:animEffect>
                                    <p:set>
                                      <p:cBhvr>
                                        <p:cTn id="133" dur="1" fill="hold">
                                          <p:stCondLst>
                                            <p:cond delay="499"/>
                                          </p:stCondLst>
                                        </p:cTn>
                                        <p:tgtEl>
                                          <p:spTgt spid="264"/>
                                        </p:tgtEl>
                                        <p:attrNameLst>
                                          <p:attrName>style.visibility</p:attrName>
                                        </p:attrNameLst>
                                      </p:cBhvr>
                                      <p:to>
                                        <p:strVal val="hidden"/>
                                      </p:to>
                                    </p:set>
                                  </p:childTnLst>
                                  <p:subTnLst>
                                    <p:set>
                                      <p:cBhvr override="childStyle">
                                        <p:cTn dur="1" fill="hold" display="0" masterRel="sameClick" afterEffect="1">
                                          <p:stCondLst>
                                            <p:cond evt="end" delay="0">
                                              <p:tn val="131"/>
                                            </p:cond>
                                          </p:stCondLst>
                                        </p:cTn>
                                        <p:tgtEl>
                                          <p:spTgt spid="264"/>
                                        </p:tgtEl>
                                        <p:attrNameLst>
                                          <p:attrName>style.visibility</p:attrName>
                                        </p:attrNameLst>
                                      </p:cBhvr>
                                      <p:to>
                                        <p:strVal val="hidden"/>
                                      </p:to>
                                    </p:set>
                                  </p:subTnLst>
                                </p:cTn>
                              </p:par>
                            </p:childTnLst>
                          </p:cTn>
                        </p:par>
                      </p:childTnLst>
                    </p:cTn>
                  </p:par>
                </p:childTnLst>
              </p:cTn>
              <p:nextCondLst>
                <p:cond evt="onClick" delay="0">
                  <p:tgtEl>
                    <p:spTgt spid="264"/>
                  </p:tgtEl>
                </p:cond>
              </p:nextCondLst>
            </p:seq>
            <p:seq concurrent="1" nextAc="seek">
              <p:cTn id="134" restart="whenNotActive" fill="hold" evtFilter="cancelBubble" nodeType="interactiveSeq">
                <p:stCondLst>
                  <p:cond evt="onClick" delay="0">
                    <p:tgtEl>
                      <p:spTgt spid="265"/>
                    </p:tgtEl>
                  </p:cond>
                </p:stCondLst>
                <p:endSync evt="end" delay="0">
                  <p:rtn val="all"/>
                </p:endSync>
                <p:childTnLst>
                  <p:par>
                    <p:cTn id="135" fill="hold">
                      <p:stCondLst>
                        <p:cond delay="0"/>
                      </p:stCondLst>
                      <p:childTnLst>
                        <p:par>
                          <p:cTn id="136" fill="hold">
                            <p:stCondLst>
                              <p:cond delay="0"/>
                            </p:stCondLst>
                            <p:childTnLst>
                              <p:par>
                                <p:cTn id="137" presetID="10" presetClass="exit" presetSubtype="0" fill="hold" grpId="0" nodeType="clickEffect">
                                  <p:stCondLst>
                                    <p:cond delay="0"/>
                                  </p:stCondLst>
                                  <p:childTnLst>
                                    <p:animEffect transition="out" filter="fade">
                                      <p:cBhvr>
                                        <p:cTn id="138" dur="500"/>
                                        <p:tgtEl>
                                          <p:spTgt spid="265"/>
                                        </p:tgtEl>
                                      </p:cBhvr>
                                    </p:animEffect>
                                    <p:set>
                                      <p:cBhvr>
                                        <p:cTn id="139" dur="1" fill="hold">
                                          <p:stCondLst>
                                            <p:cond delay="499"/>
                                          </p:stCondLst>
                                        </p:cTn>
                                        <p:tgtEl>
                                          <p:spTgt spid="265"/>
                                        </p:tgtEl>
                                        <p:attrNameLst>
                                          <p:attrName>style.visibility</p:attrName>
                                        </p:attrNameLst>
                                      </p:cBhvr>
                                      <p:to>
                                        <p:strVal val="hidden"/>
                                      </p:to>
                                    </p:set>
                                  </p:childTnLst>
                                  <p:subTnLst>
                                    <p:set>
                                      <p:cBhvr override="childStyle">
                                        <p:cTn dur="1" fill="hold" display="0" masterRel="sameClick" afterEffect="1">
                                          <p:stCondLst>
                                            <p:cond evt="end" delay="0">
                                              <p:tn val="137"/>
                                            </p:cond>
                                          </p:stCondLst>
                                        </p:cTn>
                                        <p:tgtEl>
                                          <p:spTgt spid="265"/>
                                        </p:tgtEl>
                                        <p:attrNameLst>
                                          <p:attrName>style.visibility</p:attrName>
                                        </p:attrNameLst>
                                      </p:cBhvr>
                                      <p:to>
                                        <p:strVal val="hidden"/>
                                      </p:to>
                                    </p:set>
                                  </p:subTnLst>
                                </p:cTn>
                              </p:par>
                            </p:childTnLst>
                          </p:cTn>
                        </p:par>
                      </p:childTnLst>
                    </p:cTn>
                  </p:par>
                </p:childTnLst>
              </p:cTn>
              <p:nextCondLst>
                <p:cond evt="onClick" delay="0">
                  <p:tgtEl>
                    <p:spTgt spid="265"/>
                  </p:tgtEl>
                </p:cond>
              </p:nextCondLst>
            </p:seq>
            <p:seq concurrent="1" nextAc="seek">
              <p:cTn id="140" restart="whenNotActive" fill="hold" evtFilter="cancelBubble" nodeType="interactiveSeq">
                <p:stCondLst>
                  <p:cond evt="onClick" delay="0">
                    <p:tgtEl>
                      <p:spTgt spid="266"/>
                    </p:tgtEl>
                  </p:cond>
                </p:stCondLst>
                <p:endSync evt="end" delay="0">
                  <p:rtn val="all"/>
                </p:endSync>
                <p:childTnLst>
                  <p:par>
                    <p:cTn id="141" fill="hold">
                      <p:stCondLst>
                        <p:cond delay="0"/>
                      </p:stCondLst>
                      <p:childTnLst>
                        <p:par>
                          <p:cTn id="142" fill="hold">
                            <p:stCondLst>
                              <p:cond delay="0"/>
                            </p:stCondLst>
                            <p:childTnLst>
                              <p:par>
                                <p:cTn id="143" presetID="10" presetClass="exit" presetSubtype="0" fill="hold" grpId="0" nodeType="clickEffect">
                                  <p:stCondLst>
                                    <p:cond delay="0"/>
                                  </p:stCondLst>
                                  <p:childTnLst>
                                    <p:animEffect transition="out" filter="fade">
                                      <p:cBhvr>
                                        <p:cTn id="144" dur="500"/>
                                        <p:tgtEl>
                                          <p:spTgt spid="266"/>
                                        </p:tgtEl>
                                      </p:cBhvr>
                                    </p:animEffect>
                                    <p:set>
                                      <p:cBhvr>
                                        <p:cTn id="145" dur="1" fill="hold">
                                          <p:stCondLst>
                                            <p:cond delay="499"/>
                                          </p:stCondLst>
                                        </p:cTn>
                                        <p:tgtEl>
                                          <p:spTgt spid="266"/>
                                        </p:tgtEl>
                                        <p:attrNameLst>
                                          <p:attrName>style.visibility</p:attrName>
                                        </p:attrNameLst>
                                      </p:cBhvr>
                                      <p:to>
                                        <p:strVal val="hidden"/>
                                      </p:to>
                                    </p:set>
                                  </p:childTnLst>
                                  <p:subTnLst>
                                    <p:set>
                                      <p:cBhvr override="childStyle">
                                        <p:cTn dur="1" fill="hold" display="0" masterRel="sameClick" afterEffect="1">
                                          <p:stCondLst>
                                            <p:cond evt="end" delay="0">
                                              <p:tn val="143"/>
                                            </p:cond>
                                          </p:stCondLst>
                                        </p:cTn>
                                        <p:tgtEl>
                                          <p:spTgt spid="266"/>
                                        </p:tgtEl>
                                        <p:attrNameLst>
                                          <p:attrName>style.visibility</p:attrName>
                                        </p:attrNameLst>
                                      </p:cBhvr>
                                      <p:to>
                                        <p:strVal val="hidden"/>
                                      </p:to>
                                    </p:set>
                                  </p:subTnLst>
                                </p:cTn>
                              </p:par>
                            </p:childTnLst>
                          </p:cTn>
                        </p:par>
                      </p:childTnLst>
                    </p:cTn>
                  </p:par>
                </p:childTnLst>
              </p:cTn>
              <p:nextCondLst>
                <p:cond evt="onClick" delay="0">
                  <p:tgtEl>
                    <p:spTgt spid="266"/>
                  </p:tgtEl>
                </p:cond>
              </p:nextCondLst>
            </p:seq>
            <p:seq concurrent="1" nextAc="seek">
              <p:cTn id="146" restart="whenNotActive" fill="hold" evtFilter="cancelBubble" nodeType="interactiveSeq">
                <p:stCondLst>
                  <p:cond evt="onClick" delay="0">
                    <p:tgtEl>
                      <p:spTgt spid="267"/>
                    </p:tgtEl>
                  </p:cond>
                </p:stCondLst>
                <p:endSync evt="end" delay="0">
                  <p:rtn val="all"/>
                </p:endSync>
                <p:childTnLst>
                  <p:par>
                    <p:cTn id="147" fill="hold">
                      <p:stCondLst>
                        <p:cond delay="0"/>
                      </p:stCondLst>
                      <p:childTnLst>
                        <p:par>
                          <p:cTn id="148" fill="hold">
                            <p:stCondLst>
                              <p:cond delay="0"/>
                            </p:stCondLst>
                            <p:childTnLst>
                              <p:par>
                                <p:cTn id="149" presetID="10" presetClass="exit" presetSubtype="0" fill="hold" grpId="0" nodeType="clickEffect">
                                  <p:stCondLst>
                                    <p:cond delay="0"/>
                                  </p:stCondLst>
                                  <p:childTnLst>
                                    <p:animEffect transition="out" filter="fade">
                                      <p:cBhvr>
                                        <p:cTn id="150" dur="500"/>
                                        <p:tgtEl>
                                          <p:spTgt spid="267"/>
                                        </p:tgtEl>
                                      </p:cBhvr>
                                    </p:animEffect>
                                    <p:set>
                                      <p:cBhvr>
                                        <p:cTn id="151" dur="1" fill="hold">
                                          <p:stCondLst>
                                            <p:cond delay="499"/>
                                          </p:stCondLst>
                                        </p:cTn>
                                        <p:tgtEl>
                                          <p:spTgt spid="267"/>
                                        </p:tgtEl>
                                        <p:attrNameLst>
                                          <p:attrName>style.visibility</p:attrName>
                                        </p:attrNameLst>
                                      </p:cBhvr>
                                      <p:to>
                                        <p:strVal val="hidden"/>
                                      </p:to>
                                    </p:set>
                                  </p:childTnLst>
                                  <p:subTnLst>
                                    <p:set>
                                      <p:cBhvr override="childStyle">
                                        <p:cTn dur="1" fill="hold" display="0" masterRel="sameClick" afterEffect="1">
                                          <p:stCondLst>
                                            <p:cond evt="end" delay="0">
                                              <p:tn val="149"/>
                                            </p:cond>
                                          </p:stCondLst>
                                        </p:cTn>
                                        <p:tgtEl>
                                          <p:spTgt spid="267"/>
                                        </p:tgtEl>
                                        <p:attrNameLst>
                                          <p:attrName>style.visibility</p:attrName>
                                        </p:attrNameLst>
                                      </p:cBhvr>
                                      <p:to>
                                        <p:strVal val="hidden"/>
                                      </p:to>
                                    </p:set>
                                  </p:subTnLst>
                                </p:cTn>
                              </p:par>
                            </p:childTnLst>
                          </p:cTn>
                        </p:par>
                      </p:childTnLst>
                    </p:cTn>
                  </p:par>
                </p:childTnLst>
              </p:cTn>
              <p:nextCondLst>
                <p:cond evt="onClick" delay="0">
                  <p:tgtEl>
                    <p:spTgt spid="267"/>
                  </p:tgtEl>
                </p:cond>
              </p:nextCondLst>
            </p:seq>
          </p:childTnLst>
        </p:cTn>
      </p:par>
    </p:tnLst>
    <p:bldLst>
      <p:bldP spid="243" grpId="0"/>
      <p:bldP spid="244" grpId="0"/>
      <p:bldP spid="245" grpId="0"/>
      <p:bldP spid="246" grpId="0"/>
      <p:bldP spid="247" grpId="0"/>
      <p:bldP spid="248" grpId="0"/>
      <p:bldP spid="249" grpId="0"/>
      <p:bldP spid="250" grpId="0"/>
      <p:bldP spid="251" grpId="0"/>
      <p:bldP spid="252" grpId="0"/>
      <p:bldP spid="253" grpId="0"/>
      <p:bldP spid="254" grpId="0"/>
      <p:bldP spid="255" grpId="0"/>
      <p:bldP spid="256" grpId="0"/>
      <p:bldP spid="257" grpId="0"/>
      <p:bldP spid="258" grpId="0"/>
      <p:bldP spid="259" grpId="0"/>
      <p:bldP spid="260" grpId="0"/>
      <p:bldP spid="261" grpId="0"/>
      <p:bldP spid="262" grpId="0"/>
      <p:bldP spid="263" grpId="0"/>
      <p:bldP spid="264" grpId="0"/>
      <p:bldP spid="265" grpId="0"/>
      <p:bldP spid="266" grpId="0"/>
      <p:bldP spid="26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5"/>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dirty="0" err="1">
                <a:latin typeface="Montserrat" panose="00000500000000000000" pitchFamily="2" charset="0"/>
                <a:hlinkClick r:id="rId3"/>
              </a:rPr>
              <a:t>Improviseeri</a:t>
            </a:r>
            <a:endParaRPr dirty="0">
              <a:latin typeface="Montserrat" panose="00000500000000000000" pitchFamily="2" charset="0"/>
            </a:endParaRPr>
          </a:p>
        </p:txBody>
      </p:sp>
      <p:sp>
        <p:nvSpPr>
          <p:cNvPr id="380" name="Google Shape;380;p35"/>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GB" dirty="0"/>
              <a:t>M</a:t>
            </a:r>
            <a:r>
              <a:rPr lang="en" dirty="0"/>
              <a:t>eeldivate emotsioonide kogemine · </a:t>
            </a:r>
            <a:r>
              <a:rPr lang="en" dirty="0">
                <a:solidFill>
                  <a:srgbClr val="FFC319"/>
                </a:solidFill>
              </a:rPr>
              <a:t>600</a:t>
            </a:r>
            <a:endParaRPr dirty="0">
              <a:solidFill>
                <a:srgbClr val="FFC31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6"/>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dirty="0">
                <a:latin typeface="Montserrat" panose="00000500000000000000" pitchFamily="2" charset="0"/>
                <a:hlinkClick r:id="rId3" action="ppaction://hlinksldjump"/>
              </a:rPr>
              <a:t>P</a:t>
            </a:r>
            <a:r>
              <a:rPr lang="en" dirty="0">
                <a:latin typeface="Montserrat" panose="00000500000000000000" pitchFamily="2" charset="0"/>
                <a:hlinkClick r:id="rId3" action="ppaction://hlinksldjump"/>
              </a:rPr>
              <a:t>ime origami</a:t>
            </a:r>
            <a:br>
              <a:rPr lang="en" dirty="0">
                <a:latin typeface="Montserrat" panose="00000500000000000000" pitchFamily="2" charset="0"/>
              </a:rPr>
            </a:br>
            <a:r>
              <a:rPr lang="en" sz="2000" b="0" dirty="0">
                <a:latin typeface="Montserrat" panose="00000500000000000000" pitchFamily="2" charset="0"/>
              </a:rPr>
              <a:t>Nüüd jagunege paaridesse. Ühele paarilistest antakse ruudu kujuline paber ja ta keerab ekraanile selja ja teine selgitab talle, kuidas paberit juhendi järgi voltida. Juhend avaneb, kui klõpsad ülal harjutuse pealkirjal. </a:t>
            </a:r>
            <a:endParaRPr sz="2000" dirty="0">
              <a:latin typeface="Montserrat" panose="00000500000000000000" pitchFamily="2" charset="0"/>
            </a:endParaRPr>
          </a:p>
        </p:txBody>
      </p:sp>
      <p:sp>
        <p:nvSpPr>
          <p:cNvPr id="386" name="Google Shape;386;p36"/>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GB" dirty="0"/>
              <a:t>M</a:t>
            </a:r>
            <a:r>
              <a:rPr lang="en" dirty="0"/>
              <a:t>eeldivate emotsioonide kogemine· </a:t>
            </a:r>
            <a:r>
              <a:rPr lang="en" dirty="0">
                <a:solidFill>
                  <a:srgbClr val="FFC319"/>
                </a:solidFill>
              </a:rPr>
              <a:t>800</a:t>
            </a:r>
            <a:endParaRPr dirty="0">
              <a:solidFill>
                <a:srgbClr val="FFC31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7"/>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r>
              <a:rPr lang="fi-FI" i="0" dirty="0" err="1">
                <a:solidFill>
                  <a:schemeClr val="bg1"/>
                </a:solidFill>
                <a:effectLst/>
                <a:latin typeface="Montserrat" panose="00000500000000000000" pitchFamily="2" charset="0"/>
              </a:rPr>
              <a:t>Tõmmake</a:t>
            </a:r>
            <a:r>
              <a:rPr lang="fi-FI" i="0" dirty="0">
                <a:solidFill>
                  <a:schemeClr val="bg1"/>
                </a:solidFill>
                <a:effectLst/>
                <a:latin typeface="Montserrat" panose="00000500000000000000" pitchFamily="2" charset="0"/>
              </a:rPr>
              <a:t> </a:t>
            </a:r>
            <a:r>
              <a:rPr lang="fi-FI" i="0" dirty="0" err="1">
                <a:solidFill>
                  <a:schemeClr val="bg1"/>
                </a:solidFill>
                <a:effectLst/>
                <a:latin typeface="Montserrat" panose="00000500000000000000" pitchFamily="2" charset="0"/>
              </a:rPr>
              <a:t>selle</a:t>
            </a:r>
            <a:r>
              <a:rPr lang="fi-FI" i="0" dirty="0">
                <a:solidFill>
                  <a:schemeClr val="bg1"/>
                </a:solidFill>
                <a:effectLst/>
                <a:latin typeface="Montserrat" panose="00000500000000000000" pitchFamily="2" charset="0"/>
              </a:rPr>
              <a:t> </a:t>
            </a:r>
            <a:r>
              <a:rPr lang="fi-FI" i="0" dirty="0" err="1">
                <a:solidFill>
                  <a:schemeClr val="bg1"/>
                </a:solidFill>
                <a:effectLst/>
                <a:latin typeface="Montserrat" panose="00000500000000000000" pitchFamily="2" charset="0"/>
              </a:rPr>
              <a:t>nädala</a:t>
            </a:r>
            <a:r>
              <a:rPr lang="fi-FI" i="0" dirty="0">
                <a:solidFill>
                  <a:schemeClr val="bg1"/>
                </a:solidFill>
                <a:effectLst/>
                <a:latin typeface="Montserrat" panose="00000500000000000000" pitchFamily="2" charset="0"/>
              </a:rPr>
              <a:t> </a:t>
            </a:r>
            <a:r>
              <a:rPr lang="fi-FI" i="0" dirty="0" err="1">
                <a:solidFill>
                  <a:schemeClr val="bg1"/>
                </a:solidFill>
                <a:effectLst/>
                <a:latin typeface="Montserrat" panose="00000500000000000000" pitchFamily="2" charset="0"/>
              </a:rPr>
              <a:t>toimetuste</a:t>
            </a:r>
            <a:r>
              <a:rPr lang="fi-FI" i="0" dirty="0">
                <a:solidFill>
                  <a:schemeClr val="bg1"/>
                </a:solidFill>
                <a:effectLst/>
                <a:latin typeface="Montserrat" panose="00000500000000000000" pitchFamily="2" charset="0"/>
              </a:rPr>
              <a:t> </a:t>
            </a:r>
            <a:r>
              <a:rPr lang="fi-FI" i="0" dirty="0" err="1">
                <a:solidFill>
                  <a:schemeClr val="bg1"/>
                </a:solidFill>
                <a:effectLst/>
                <a:latin typeface="Montserrat" panose="00000500000000000000" pitchFamily="2" charset="0"/>
              </a:rPr>
              <a:t>nimekirjast</a:t>
            </a:r>
            <a:r>
              <a:rPr lang="fi-FI" i="0" dirty="0">
                <a:solidFill>
                  <a:schemeClr val="bg1"/>
                </a:solidFill>
                <a:effectLst/>
                <a:latin typeface="Montserrat" panose="00000500000000000000" pitchFamily="2" charset="0"/>
              </a:rPr>
              <a:t> maha </a:t>
            </a:r>
            <a:r>
              <a:rPr lang="fi-FI" i="0" dirty="0" err="1">
                <a:solidFill>
                  <a:schemeClr val="bg1"/>
                </a:solidFill>
                <a:effectLst/>
                <a:latin typeface="Montserrat" panose="00000500000000000000" pitchFamily="2" charset="0"/>
              </a:rPr>
              <a:t>kõik</a:t>
            </a:r>
            <a:r>
              <a:rPr lang="fi-FI" i="0" dirty="0">
                <a:solidFill>
                  <a:schemeClr val="bg1"/>
                </a:solidFill>
                <a:effectLst/>
                <a:latin typeface="Montserrat" panose="00000500000000000000" pitchFamily="2" charset="0"/>
              </a:rPr>
              <a:t> </a:t>
            </a:r>
            <a:r>
              <a:rPr lang="fi-FI" i="0" dirty="0" err="1">
                <a:solidFill>
                  <a:schemeClr val="bg1"/>
                </a:solidFill>
                <a:effectLst/>
                <a:latin typeface="Montserrat" panose="00000500000000000000" pitchFamily="2" charset="0"/>
              </a:rPr>
              <a:t>asjad</a:t>
            </a:r>
            <a:r>
              <a:rPr lang="fi-FI" i="0" dirty="0">
                <a:solidFill>
                  <a:schemeClr val="bg1"/>
                </a:solidFill>
                <a:effectLst/>
                <a:latin typeface="Montserrat" panose="00000500000000000000" pitchFamily="2" charset="0"/>
              </a:rPr>
              <a:t>, </a:t>
            </a:r>
            <a:r>
              <a:rPr lang="fi-FI" i="0" dirty="0" err="1">
                <a:solidFill>
                  <a:schemeClr val="bg1"/>
                </a:solidFill>
                <a:effectLst/>
                <a:latin typeface="Montserrat" panose="00000500000000000000" pitchFamily="2" charset="0"/>
              </a:rPr>
              <a:t>mis</a:t>
            </a:r>
            <a:r>
              <a:rPr lang="fi-FI" i="0" dirty="0">
                <a:solidFill>
                  <a:schemeClr val="bg1"/>
                </a:solidFill>
                <a:effectLst/>
                <a:latin typeface="Montserrat" panose="00000500000000000000" pitchFamily="2" charset="0"/>
              </a:rPr>
              <a:t> </a:t>
            </a:r>
            <a:r>
              <a:rPr lang="fi-FI" i="0" dirty="0" err="1">
                <a:solidFill>
                  <a:schemeClr val="bg1"/>
                </a:solidFill>
                <a:effectLst/>
                <a:latin typeface="Montserrat" panose="00000500000000000000" pitchFamily="2" charset="0"/>
              </a:rPr>
              <a:t>tegelikult</a:t>
            </a:r>
            <a:r>
              <a:rPr lang="fi-FI" i="0" dirty="0">
                <a:solidFill>
                  <a:schemeClr val="bg1"/>
                </a:solidFill>
                <a:effectLst/>
                <a:latin typeface="Montserrat" panose="00000500000000000000" pitchFamily="2" charset="0"/>
              </a:rPr>
              <a:t> ei ole </a:t>
            </a:r>
            <a:r>
              <a:rPr lang="fi-FI" i="0" dirty="0" err="1">
                <a:solidFill>
                  <a:schemeClr val="bg1"/>
                </a:solidFill>
                <a:effectLst/>
                <a:latin typeface="Montserrat" panose="00000500000000000000" pitchFamily="2" charset="0"/>
              </a:rPr>
              <a:t>olulised</a:t>
            </a:r>
            <a:endParaRPr dirty="0">
              <a:solidFill>
                <a:schemeClr val="bg1"/>
              </a:solidFill>
              <a:latin typeface="Montserrat" panose="00000500000000000000" pitchFamily="2" charset="0"/>
            </a:endParaRPr>
          </a:p>
        </p:txBody>
      </p:sp>
      <p:sp>
        <p:nvSpPr>
          <p:cNvPr id="392" name="Google Shape;392;p37"/>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GB" dirty="0"/>
              <a:t>M</a:t>
            </a:r>
            <a:r>
              <a:rPr lang="en" dirty="0"/>
              <a:t>eeldivate emotsioonide kogemine · </a:t>
            </a:r>
            <a:r>
              <a:rPr lang="en" dirty="0">
                <a:solidFill>
                  <a:srgbClr val="FFC319"/>
                </a:solidFill>
              </a:rPr>
              <a:t>1000</a:t>
            </a:r>
            <a:endParaRPr dirty="0">
              <a:solidFill>
                <a:srgbClr val="FFC31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8"/>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dirty="0" err="1">
                <a:latin typeface="Montserrat" panose="00000500000000000000" pitchFamily="2" charset="0"/>
              </a:rPr>
              <a:t>Mida</a:t>
            </a:r>
            <a:r>
              <a:rPr lang="en-GB" dirty="0">
                <a:latin typeface="Montserrat" panose="00000500000000000000" pitchFamily="2" charset="0"/>
              </a:rPr>
              <a:t> teed juba </a:t>
            </a:r>
            <a:r>
              <a:rPr lang="en-GB" dirty="0" err="1">
                <a:latin typeface="Montserrat" panose="00000500000000000000" pitchFamily="2" charset="0"/>
              </a:rPr>
              <a:t>selleks</a:t>
            </a:r>
            <a:r>
              <a:rPr lang="en-GB" dirty="0">
                <a:latin typeface="Montserrat" panose="00000500000000000000" pitchFamily="2" charset="0"/>
              </a:rPr>
              <a:t>, et </a:t>
            </a:r>
            <a:r>
              <a:rPr lang="en-GB" dirty="0" err="1">
                <a:latin typeface="Montserrat" panose="00000500000000000000" pitchFamily="2" charset="0"/>
              </a:rPr>
              <a:t>Sinu</a:t>
            </a:r>
            <a:r>
              <a:rPr lang="en-GB" dirty="0">
                <a:latin typeface="Montserrat" panose="00000500000000000000" pitchFamily="2" charset="0"/>
              </a:rPr>
              <a:t> </a:t>
            </a:r>
            <a:r>
              <a:rPr lang="en-GB" dirty="0" err="1">
                <a:latin typeface="Montserrat" panose="00000500000000000000" pitchFamily="2" charset="0"/>
              </a:rPr>
              <a:t>toitumine</a:t>
            </a:r>
            <a:r>
              <a:rPr lang="en-GB" dirty="0">
                <a:latin typeface="Montserrat" panose="00000500000000000000" pitchFamily="2" charset="0"/>
              </a:rPr>
              <a:t> </a:t>
            </a:r>
            <a:r>
              <a:rPr lang="en-GB" dirty="0" err="1">
                <a:latin typeface="Montserrat" panose="00000500000000000000" pitchFamily="2" charset="0"/>
              </a:rPr>
              <a:t>oleks</a:t>
            </a:r>
            <a:r>
              <a:rPr lang="en-GB" dirty="0">
                <a:latin typeface="Montserrat" panose="00000500000000000000" pitchFamily="2" charset="0"/>
              </a:rPr>
              <a:t> </a:t>
            </a:r>
            <a:r>
              <a:rPr lang="en-GB" dirty="0" err="1">
                <a:latin typeface="Montserrat" panose="00000500000000000000" pitchFamily="2" charset="0"/>
              </a:rPr>
              <a:t>tasakaalustatud</a:t>
            </a:r>
            <a:r>
              <a:rPr lang="en-GB" dirty="0">
                <a:latin typeface="Montserrat" panose="00000500000000000000" pitchFamily="2" charset="0"/>
              </a:rPr>
              <a:t>?</a:t>
            </a:r>
            <a:br>
              <a:rPr lang="en-GB" dirty="0">
                <a:latin typeface="Montserrat" panose="00000500000000000000" pitchFamily="2" charset="0"/>
              </a:rPr>
            </a:br>
            <a:br>
              <a:rPr lang="en-GB" dirty="0">
                <a:latin typeface="Montserrat" panose="00000500000000000000" pitchFamily="2" charset="0"/>
              </a:rPr>
            </a:br>
            <a:r>
              <a:rPr lang="en-GB" dirty="0" err="1">
                <a:latin typeface="Montserrat" panose="00000500000000000000" pitchFamily="2" charset="0"/>
              </a:rPr>
              <a:t>Mida</a:t>
            </a:r>
            <a:r>
              <a:rPr lang="en-GB" dirty="0">
                <a:latin typeface="Montserrat" panose="00000500000000000000" pitchFamily="2" charset="0"/>
              </a:rPr>
              <a:t> </a:t>
            </a:r>
            <a:r>
              <a:rPr lang="en-GB" dirty="0" err="1">
                <a:latin typeface="Montserrat" panose="00000500000000000000" pitchFamily="2" charset="0"/>
              </a:rPr>
              <a:t>võiksid</a:t>
            </a:r>
            <a:r>
              <a:rPr lang="en-GB" dirty="0">
                <a:latin typeface="Montserrat" panose="00000500000000000000" pitchFamily="2" charset="0"/>
              </a:rPr>
              <a:t> </a:t>
            </a:r>
            <a:r>
              <a:rPr lang="en-GB" dirty="0" err="1">
                <a:latin typeface="Montserrat" panose="00000500000000000000" pitchFamily="2" charset="0"/>
              </a:rPr>
              <a:t>veel</a:t>
            </a:r>
            <a:r>
              <a:rPr lang="en-GB" dirty="0">
                <a:latin typeface="Montserrat" panose="00000500000000000000" pitchFamily="2" charset="0"/>
              </a:rPr>
              <a:t> </a:t>
            </a:r>
            <a:r>
              <a:rPr lang="en-GB" dirty="0" err="1">
                <a:latin typeface="Montserrat" panose="00000500000000000000" pitchFamily="2" charset="0"/>
              </a:rPr>
              <a:t>teha</a:t>
            </a:r>
            <a:r>
              <a:rPr lang="en-GB" dirty="0">
                <a:latin typeface="Montserrat" panose="00000500000000000000" pitchFamily="2" charset="0"/>
              </a:rPr>
              <a:t>?</a:t>
            </a:r>
            <a:endParaRPr dirty="0"/>
          </a:p>
        </p:txBody>
      </p:sp>
      <p:sp>
        <p:nvSpPr>
          <p:cNvPr id="398" name="Google Shape;398;p38"/>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GB" dirty="0"/>
              <a:t>T</a:t>
            </a:r>
            <a:r>
              <a:rPr lang="en" dirty="0"/>
              <a:t>asakaalustatud toitumine · </a:t>
            </a:r>
            <a:r>
              <a:rPr lang="en" dirty="0">
                <a:solidFill>
                  <a:srgbClr val="FFC319"/>
                </a:solidFill>
              </a:rPr>
              <a:t>200</a:t>
            </a:r>
            <a:endParaRPr dirty="0">
              <a:solidFill>
                <a:srgbClr val="FFC31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9"/>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sz="2800" dirty="0" err="1">
                <a:latin typeface="Montserrat" panose="00000500000000000000" pitchFamily="2" charset="0"/>
              </a:rPr>
              <a:t>Räägi</a:t>
            </a:r>
            <a:r>
              <a:rPr lang="en-GB" sz="2800" dirty="0">
                <a:latin typeface="Montserrat" panose="00000500000000000000" pitchFamily="2" charset="0"/>
              </a:rPr>
              <a:t> </a:t>
            </a:r>
            <a:r>
              <a:rPr lang="en-GB" sz="2800" dirty="0" err="1">
                <a:latin typeface="Montserrat" panose="00000500000000000000" pitchFamily="2" charset="0"/>
              </a:rPr>
              <a:t>meile</a:t>
            </a:r>
            <a:r>
              <a:rPr lang="en-GB" sz="2800" dirty="0">
                <a:latin typeface="Montserrat" panose="00000500000000000000" pitchFamily="2" charset="0"/>
              </a:rPr>
              <a:t> </a:t>
            </a:r>
            <a:r>
              <a:rPr lang="en-GB" sz="2800" dirty="0" err="1">
                <a:latin typeface="Montserrat" panose="00000500000000000000" pitchFamily="2" charset="0"/>
              </a:rPr>
              <a:t>oma</a:t>
            </a:r>
            <a:r>
              <a:rPr lang="en-GB" sz="2800" dirty="0">
                <a:latin typeface="Montserrat" panose="00000500000000000000" pitchFamily="2" charset="0"/>
              </a:rPr>
              <a:t> </a:t>
            </a:r>
            <a:r>
              <a:rPr lang="en-GB" sz="2800" dirty="0" err="1">
                <a:latin typeface="Montserrat" panose="00000500000000000000" pitchFamily="2" charset="0"/>
              </a:rPr>
              <a:t>kõige</a:t>
            </a:r>
            <a:r>
              <a:rPr lang="en-GB" sz="2800" dirty="0">
                <a:latin typeface="Montserrat" panose="00000500000000000000" pitchFamily="2" charset="0"/>
              </a:rPr>
              <a:t> </a:t>
            </a:r>
            <a:r>
              <a:rPr lang="en-GB" sz="2800" dirty="0" err="1">
                <a:latin typeface="Montserrat" panose="00000500000000000000" pitchFamily="2" charset="0"/>
              </a:rPr>
              <a:t>põnevamast</a:t>
            </a:r>
            <a:r>
              <a:rPr lang="en-GB" sz="2800" dirty="0">
                <a:latin typeface="Montserrat" panose="00000500000000000000" pitchFamily="2" charset="0"/>
              </a:rPr>
              <a:t> </a:t>
            </a:r>
            <a:r>
              <a:rPr lang="en-GB" sz="2800" dirty="0" err="1">
                <a:latin typeface="Montserrat" panose="00000500000000000000" pitchFamily="2" charset="0"/>
              </a:rPr>
              <a:t>toidust</a:t>
            </a:r>
            <a:r>
              <a:rPr lang="en-GB" sz="2800" dirty="0">
                <a:latin typeface="Montserrat" panose="00000500000000000000" pitchFamily="2" charset="0"/>
              </a:rPr>
              <a:t>, </a:t>
            </a:r>
            <a:r>
              <a:rPr lang="en-GB" sz="2800" dirty="0" err="1">
                <a:latin typeface="Montserrat" panose="00000500000000000000" pitchFamily="2" charset="0"/>
              </a:rPr>
              <a:t>mida</a:t>
            </a:r>
            <a:r>
              <a:rPr lang="en-GB" sz="2800" dirty="0">
                <a:latin typeface="Montserrat" panose="00000500000000000000" pitchFamily="2" charset="0"/>
              </a:rPr>
              <a:t> </a:t>
            </a:r>
            <a:r>
              <a:rPr lang="en-GB" sz="2800" dirty="0" err="1">
                <a:latin typeface="Montserrat" panose="00000500000000000000" pitchFamily="2" charset="0"/>
              </a:rPr>
              <a:t>oled</a:t>
            </a:r>
            <a:r>
              <a:rPr lang="en-GB" sz="2800" dirty="0">
                <a:latin typeface="Montserrat" panose="00000500000000000000" pitchFamily="2" charset="0"/>
              </a:rPr>
              <a:t> </a:t>
            </a:r>
            <a:r>
              <a:rPr lang="en-GB" sz="2800" dirty="0" err="1">
                <a:latin typeface="Montserrat" panose="00000500000000000000" pitchFamily="2" charset="0"/>
              </a:rPr>
              <a:t>kunagi</a:t>
            </a:r>
            <a:r>
              <a:rPr lang="en-GB" sz="2800" dirty="0">
                <a:latin typeface="Montserrat" panose="00000500000000000000" pitchFamily="2" charset="0"/>
              </a:rPr>
              <a:t> </a:t>
            </a:r>
            <a:r>
              <a:rPr lang="en-GB" sz="2800" dirty="0" err="1">
                <a:latin typeface="Montserrat" panose="00000500000000000000" pitchFamily="2" charset="0"/>
              </a:rPr>
              <a:t>söönud</a:t>
            </a:r>
            <a:r>
              <a:rPr lang="en-GB" sz="2800" dirty="0">
                <a:latin typeface="Montserrat" panose="00000500000000000000" pitchFamily="2" charset="0"/>
              </a:rPr>
              <a:t>?</a:t>
            </a:r>
            <a:endParaRPr sz="2800" dirty="0">
              <a:solidFill>
                <a:schemeClr val="bg1"/>
              </a:solidFill>
              <a:latin typeface="Montserrat" panose="00000500000000000000" pitchFamily="2" charset="0"/>
            </a:endParaRPr>
          </a:p>
        </p:txBody>
      </p:sp>
      <p:sp>
        <p:nvSpPr>
          <p:cNvPr id="404" name="Google Shape;404;p39"/>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GB" dirty="0"/>
              <a:t>T</a:t>
            </a:r>
            <a:r>
              <a:rPr lang="en" dirty="0"/>
              <a:t>asakaalustatud toitumine· </a:t>
            </a:r>
            <a:r>
              <a:rPr lang="en" dirty="0">
                <a:solidFill>
                  <a:srgbClr val="FFC319"/>
                </a:solidFill>
              </a:rPr>
              <a:t>400</a:t>
            </a:r>
            <a:endParaRPr dirty="0">
              <a:solidFill>
                <a:srgbClr val="FFC31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0"/>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latin typeface="Montserrat" panose="00000500000000000000" pitchFamily="2" charset="0"/>
                <a:hlinkClick r:id="rId3"/>
              </a:rPr>
              <a:t>Teadliku söömise harjutus</a:t>
            </a:r>
            <a:endParaRPr dirty="0">
              <a:latin typeface="Montserrat" panose="00000500000000000000" pitchFamily="2" charset="0"/>
            </a:endParaRPr>
          </a:p>
        </p:txBody>
      </p:sp>
      <p:sp>
        <p:nvSpPr>
          <p:cNvPr id="410" name="Google Shape;410;p40"/>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GB" dirty="0"/>
              <a:t>T</a:t>
            </a:r>
            <a:r>
              <a:rPr lang="en" dirty="0"/>
              <a:t>asakaalustatud toitumine· </a:t>
            </a:r>
            <a:r>
              <a:rPr lang="en" dirty="0">
                <a:solidFill>
                  <a:srgbClr val="FFC319"/>
                </a:solidFill>
              </a:rPr>
              <a:t>600</a:t>
            </a:r>
            <a:endParaRPr dirty="0">
              <a:solidFill>
                <a:srgbClr val="FFC319"/>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6" name="Google Shape;416;p41"/>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GB" dirty="0"/>
              <a:t>T</a:t>
            </a:r>
            <a:r>
              <a:rPr lang="en" dirty="0"/>
              <a:t>asakaalustatud toitumine · </a:t>
            </a:r>
            <a:r>
              <a:rPr lang="en" dirty="0">
                <a:solidFill>
                  <a:srgbClr val="FFC319"/>
                </a:solidFill>
              </a:rPr>
              <a:t>800</a:t>
            </a:r>
            <a:endParaRPr dirty="0">
              <a:solidFill>
                <a:srgbClr val="FFC319"/>
              </a:solidFill>
            </a:endParaRPr>
          </a:p>
        </p:txBody>
      </p:sp>
      <p:pic>
        <p:nvPicPr>
          <p:cNvPr id="5" name="Pilt 4">
            <a:extLst>
              <a:ext uri="{FF2B5EF4-FFF2-40B4-BE49-F238E27FC236}">
                <a16:creationId xmlns:a16="http://schemas.microsoft.com/office/drawing/2014/main" id="{2B51E63B-E0C8-47F7-A05C-598B0BD136F0}"/>
              </a:ext>
            </a:extLst>
          </p:cNvPr>
          <p:cNvPicPr>
            <a:picLocks noChangeAspect="1"/>
          </p:cNvPicPr>
          <p:nvPr/>
        </p:nvPicPr>
        <p:blipFill>
          <a:blip r:embed="rId3"/>
          <a:stretch>
            <a:fillRect/>
          </a:stretch>
        </p:blipFill>
        <p:spPr>
          <a:xfrm>
            <a:off x="3045301" y="1120644"/>
            <a:ext cx="3066398" cy="30421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2"/>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sz="2800" b="0" i="0" dirty="0" err="1">
                <a:solidFill>
                  <a:schemeClr val="bg1"/>
                </a:solidFill>
                <a:effectLst/>
                <a:latin typeface="Montserrat" panose="00000500000000000000" pitchFamily="2" charset="0"/>
              </a:rPr>
              <a:t>Haara</a:t>
            </a:r>
            <a:r>
              <a:rPr lang="en-GB" sz="2800" b="0" i="0" dirty="0">
                <a:solidFill>
                  <a:schemeClr val="bg1"/>
                </a:solidFill>
                <a:effectLst/>
                <a:latin typeface="Montserrat" panose="00000500000000000000" pitchFamily="2" charset="0"/>
              </a:rPr>
              <a:t> </a:t>
            </a:r>
            <a:r>
              <a:rPr lang="en-GB" sz="2800" b="0" i="0" dirty="0" err="1">
                <a:solidFill>
                  <a:schemeClr val="bg1"/>
                </a:solidFill>
                <a:effectLst/>
                <a:latin typeface="Montserrat" panose="00000500000000000000" pitchFamily="2" charset="0"/>
              </a:rPr>
              <a:t>paber</a:t>
            </a:r>
            <a:r>
              <a:rPr lang="en-GB" sz="2800" b="0" i="0" dirty="0">
                <a:solidFill>
                  <a:schemeClr val="bg1"/>
                </a:solidFill>
                <a:effectLst/>
                <a:latin typeface="Montserrat" panose="00000500000000000000" pitchFamily="2" charset="0"/>
              </a:rPr>
              <a:t> </a:t>
            </a:r>
            <a:r>
              <a:rPr lang="en-GB" sz="2800" b="0" i="0" dirty="0" err="1">
                <a:solidFill>
                  <a:schemeClr val="bg1"/>
                </a:solidFill>
                <a:effectLst/>
                <a:latin typeface="Montserrat" panose="00000500000000000000" pitchFamily="2" charset="0"/>
              </a:rPr>
              <a:t>ja</a:t>
            </a:r>
            <a:r>
              <a:rPr lang="en-GB" sz="2800" b="0" i="0" dirty="0">
                <a:solidFill>
                  <a:schemeClr val="bg1"/>
                </a:solidFill>
                <a:effectLst/>
                <a:latin typeface="Montserrat" panose="00000500000000000000" pitchFamily="2" charset="0"/>
              </a:rPr>
              <a:t> pane </a:t>
            </a:r>
            <a:r>
              <a:rPr lang="en-GB" sz="2800" b="0" i="0" dirty="0" err="1">
                <a:solidFill>
                  <a:schemeClr val="bg1"/>
                </a:solidFill>
                <a:effectLst/>
                <a:latin typeface="Montserrat" panose="00000500000000000000" pitchFamily="2" charset="0"/>
              </a:rPr>
              <a:t>kirja</a:t>
            </a:r>
            <a:r>
              <a:rPr lang="en-GB" sz="2800" b="0" i="0" dirty="0">
                <a:solidFill>
                  <a:schemeClr val="bg1"/>
                </a:solidFill>
                <a:effectLst/>
                <a:latin typeface="Montserrat" panose="00000500000000000000" pitchFamily="2" charset="0"/>
              </a:rPr>
              <a:t> </a:t>
            </a:r>
            <a:r>
              <a:rPr lang="en-GB" sz="2800" b="0" i="0" dirty="0" err="1">
                <a:solidFill>
                  <a:schemeClr val="bg1"/>
                </a:solidFill>
                <a:effectLst/>
                <a:latin typeface="Montserrat" panose="00000500000000000000" pitchFamily="2" charset="0"/>
              </a:rPr>
              <a:t>oma</a:t>
            </a:r>
            <a:r>
              <a:rPr lang="en-GB" sz="2800" b="0" i="0" dirty="0">
                <a:solidFill>
                  <a:schemeClr val="bg1"/>
                </a:solidFill>
                <a:effectLst/>
                <a:latin typeface="Montserrat" panose="00000500000000000000" pitchFamily="2" charset="0"/>
              </a:rPr>
              <a:t> </a:t>
            </a:r>
            <a:r>
              <a:rPr lang="en-GB" sz="2800" b="0" i="0" dirty="0" err="1">
                <a:solidFill>
                  <a:schemeClr val="bg1"/>
                </a:solidFill>
                <a:effectLst/>
                <a:latin typeface="Montserrat" panose="00000500000000000000" pitchFamily="2" charset="0"/>
              </a:rPr>
              <a:t>sisemine</a:t>
            </a:r>
            <a:r>
              <a:rPr lang="en-GB" sz="2800" b="0" i="0" dirty="0">
                <a:solidFill>
                  <a:schemeClr val="bg1"/>
                </a:solidFill>
                <a:effectLst/>
                <a:latin typeface="Montserrat" panose="00000500000000000000" pitchFamily="2" charset="0"/>
              </a:rPr>
              <a:t> </a:t>
            </a:r>
            <a:r>
              <a:rPr lang="en-GB" sz="2800" b="0" i="0" dirty="0" err="1">
                <a:solidFill>
                  <a:schemeClr val="bg1"/>
                </a:solidFill>
                <a:effectLst/>
                <a:latin typeface="Montserrat" panose="00000500000000000000" pitchFamily="2" charset="0"/>
              </a:rPr>
              <a:t>dialoog</a:t>
            </a:r>
            <a:r>
              <a:rPr lang="en-GB" sz="2800" b="0" i="0" dirty="0">
                <a:solidFill>
                  <a:schemeClr val="bg1"/>
                </a:solidFill>
                <a:effectLst/>
                <a:latin typeface="Montserrat" panose="00000500000000000000" pitchFamily="2" charset="0"/>
              </a:rPr>
              <a:t>, </a:t>
            </a:r>
            <a:r>
              <a:rPr lang="en-GB" sz="2800" b="0" i="0" dirty="0" err="1">
                <a:solidFill>
                  <a:schemeClr val="bg1"/>
                </a:solidFill>
                <a:effectLst/>
                <a:latin typeface="Montserrat" panose="00000500000000000000" pitchFamily="2" charset="0"/>
              </a:rPr>
              <a:t>kus</a:t>
            </a:r>
            <a:r>
              <a:rPr lang="en-GB" sz="2800" b="0" i="0" dirty="0">
                <a:solidFill>
                  <a:schemeClr val="bg1"/>
                </a:solidFill>
                <a:effectLst/>
                <a:latin typeface="Montserrat" panose="00000500000000000000" pitchFamily="2" charset="0"/>
              </a:rPr>
              <a:t> </a:t>
            </a:r>
            <a:r>
              <a:rPr lang="en-GB" sz="2800" b="0" i="0" dirty="0" err="1">
                <a:solidFill>
                  <a:schemeClr val="bg1"/>
                </a:solidFill>
                <a:effectLst/>
                <a:latin typeface="Montserrat" panose="00000500000000000000" pitchFamily="2" charset="0"/>
              </a:rPr>
              <a:t>vestluskaaslasteks</a:t>
            </a:r>
            <a:r>
              <a:rPr lang="en-GB" sz="2800" b="0" i="0" dirty="0">
                <a:solidFill>
                  <a:schemeClr val="bg1"/>
                </a:solidFill>
                <a:effectLst/>
                <a:latin typeface="Montserrat" panose="00000500000000000000" pitchFamily="2" charset="0"/>
              </a:rPr>
              <a:t> on </a:t>
            </a:r>
            <a:r>
              <a:rPr lang="en-GB" sz="2800" b="0" i="0" dirty="0" err="1">
                <a:solidFill>
                  <a:schemeClr val="bg1"/>
                </a:solidFill>
                <a:effectLst/>
                <a:latin typeface="Montserrat" panose="00000500000000000000" pitchFamily="2" charset="0"/>
              </a:rPr>
              <a:t>Tunne</a:t>
            </a:r>
            <a:r>
              <a:rPr lang="en-GB" sz="2800" b="0" i="0" dirty="0">
                <a:solidFill>
                  <a:schemeClr val="bg1"/>
                </a:solidFill>
                <a:effectLst/>
                <a:latin typeface="Montserrat" panose="00000500000000000000" pitchFamily="2" charset="0"/>
              </a:rPr>
              <a:t> </a:t>
            </a:r>
            <a:r>
              <a:rPr lang="en-GB" sz="2800" b="0" i="0" dirty="0" err="1">
                <a:solidFill>
                  <a:schemeClr val="bg1"/>
                </a:solidFill>
                <a:effectLst/>
                <a:latin typeface="Montserrat" panose="00000500000000000000" pitchFamily="2" charset="0"/>
              </a:rPr>
              <a:t>ja</a:t>
            </a:r>
            <a:r>
              <a:rPr lang="en-GB" sz="2800" b="0" i="0" dirty="0">
                <a:solidFill>
                  <a:schemeClr val="bg1"/>
                </a:solidFill>
                <a:effectLst/>
                <a:latin typeface="Montserrat" panose="00000500000000000000" pitchFamily="2" charset="0"/>
              </a:rPr>
              <a:t> </a:t>
            </a:r>
            <a:r>
              <a:rPr lang="en-GB" sz="2800" b="0" i="0" dirty="0" err="1">
                <a:solidFill>
                  <a:schemeClr val="bg1"/>
                </a:solidFill>
                <a:effectLst/>
                <a:latin typeface="Montserrat" panose="00000500000000000000" pitchFamily="2" charset="0"/>
              </a:rPr>
              <a:t>Keha</a:t>
            </a:r>
            <a:r>
              <a:rPr lang="en-GB" sz="2800" b="0" i="0" dirty="0">
                <a:solidFill>
                  <a:schemeClr val="bg1"/>
                </a:solidFill>
                <a:effectLst/>
                <a:latin typeface="Montserrat" panose="00000500000000000000" pitchFamily="2" charset="0"/>
              </a:rPr>
              <a:t>.</a:t>
            </a:r>
            <a:br>
              <a:rPr lang="en-GB" sz="2800" b="0" i="0" dirty="0">
                <a:solidFill>
                  <a:schemeClr val="bg1"/>
                </a:solidFill>
                <a:effectLst/>
                <a:latin typeface="Montserrat" panose="00000500000000000000" pitchFamily="2" charset="0"/>
              </a:rPr>
            </a:br>
            <a:r>
              <a:rPr lang="en-GB" sz="2800" b="0" i="0" dirty="0" err="1">
                <a:solidFill>
                  <a:schemeClr val="bg1"/>
                </a:solidFill>
                <a:effectLst/>
                <a:latin typeface="Montserrat" panose="00000500000000000000" pitchFamily="2" charset="0"/>
              </a:rPr>
              <a:t>Äkki</a:t>
            </a:r>
            <a:r>
              <a:rPr lang="en-GB" sz="2800" b="0" i="0" dirty="0">
                <a:solidFill>
                  <a:schemeClr val="bg1"/>
                </a:solidFill>
                <a:effectLst/>
                <a:latin typeface="Montserrat" panose="00000500000000000000" pitchFamily="2" charset="0"/>
              </a:rPr>
              <a:t> </a:t>
            </a:r>
            <a:r>
              <a:rPr lang="en-GB" sz="2800" b="0" i="0" dirty="0" err="1">
                <a:solidFill>
                  <a:schemeClr val="bg1"/>
                </a:solidFill>
                <a:effectLst/>
                <a:latin typeface="Montserrat" panose="00000500000000000000" pitchFamily="2" charset="0"/>
              </a:rPr>
              <a:t>saab</a:t>
            </a:r>
            <a:r>
              <a:rPr lang="en-GB" sz="2800" b="0" i="0" dirty="0">
                <a:solidFill>
                  <a:schemeClr val="bg1"/>
                </a:solidFill>
                <a:effectLst/>
                <a:latin typeface="Montserrat" panose="00000500000000000000" pitchFamily="2" charset="0"/>
              </a:rPr>
              <a:t> </a:t>
            </a:r>
            <a:r>
              <a:rPr lang="en-GB" sz="2800" b="0" i="0" dirty="0" err="1">
                <a:solidFill>
                  <a:schemeClr val="bg1"/>
                </a:solidFill>
                <a:effectLst/>
                <a:latin typeface="Montserrat" panose="00000500000000000000" pitchFamily="2" charset="0"/>
              </a:rPr>
              <a:t>kahekõnest</a:t>
            </a:r>
            <a:r>
              <a:rPr lang="en-GB" sz="2800" b="0" i="0" dirty="0">
                <a:solidFill>
                  <a:schemeClr val="bg1"/>
                </a:solidFill>
                <a:effectLst/>
                <a:latin typeface="Montserrat" panose="00000500000000000000" pitchFamily="2" charset="0"/>
              </a:rPr>
              <a:t> </a:t>
            </a:r>
            <a:r>
              <a:rPr lang="en-GB" sz="2800" b="0" i="0" dirty="0" err="1">
                <a:solidFill>
                  <a:schemeClr val="bg1"/>
                </a:solidFill>
                <a:effectLst/>
                <a:latin typeface="Montserrat" panose="00000500000000000000" pitchFamily="2" charset="0"/>
              </a:rPr>
              <a:t>lõpuks</a:t>
            </a:r>
            <a:r>
              <a:rPr lang="en-GB" sz="2800" b="0" i="0" dirty="0">
                <a:solidFill>
                  <a:schemeClr val="bg1"/>
                </a:solidFill>
                <a:effectLst/>
                <a:latin typeface="Montserrat" panose="00000500000000000000" pitchFamily="2" charset="0"/>
              </a:rPr>
              <a:t> </a:t>
            </a:r>
            <a:r>
              <a:rPr lang="en-GB" sz="2800" b="0" i="0" dirty="0" err="1">
                <a:solidFill>
                  <a:schemeClr val="bg1"/>
                </a:solidFill>
                <a:effectLst/>
                <a:latin typeface="Montserrat" panose="00000500000000000000" pitchFamily="2" charset="0"/>
              </a:rPr>
              <a:t>üks</a:t>
            </a:r>
            <a:r>
              <a:rPr lang="en-GB" sz="2800" b="0" i="0" dirty="0">
                <a:solidFill>
                  <a:schemeClr val="bg1"/>
                </a:solidFill>
                <a:effectLst/>
                <a:latin typeface="Montserrat" panose="00000500000000000000" pitchFamily="2" charset="0"/>
              </a:rPr>
              <a:t> </a:t>
            </a:r>
            <a:r>
              <a:rPr lang="en-GB" sz="2800" b="0" i="0" dirty="0" err="1">
                <a:solidFill>
                  <a:schemeClr val="bg1"/>
                </a:solidFill>
                <a:effectLst/>
                <a:latin typeface="Montserrat" panose="00000500000000000000" pitchFamily="2" charset="0"/>
              </a:rPr>
              <a:t>minietendus</a:t>
            </a:r>
            <a:r>
              <a:rPr lang="en-GB" sz="2800" b="0" i="0" dirty="0">
                <a:solidFill>
                  <a:schemeClr val="bg1"/>
                </a:solidFill>
                <a:effectLst/>
                <a:latin typeface="Montserrat" panose="00000500000000000000" pitchFamily="2" charset="0"/>
              </a:rPr>
              <a:t>, </a:t>
            </a:r>
            <a:r>
              <a:rPr lang="en-GB" sz="2800" b="0" i="0" dirty="0" err="1">
                <a:solidFill>
                  <a:schemeClr val="bg1"/>
                </a:solidFill>
                <a:effectLst/>
                <a:latin typeface="Montserrat" panose="00000500000000000000" pitchFamily="2" charset="0"/>
              </a:rPr>
              <a:t>kuhu</a:t>
            </a:r>
            <a:r>
              <a:rPr lang="en-GB" sz="2800" b="0" i="0" dirty="0">
                <a:solidFill>
                  <a:schemeClr val="bg1"/>
                </a:solidFill>
                <a:effectLst/>
                <a:latin typeface="Montserrat" panose="00000500000000000000" pitchFamily="2" charset="0"/>
              </a:rPr>
              <a:t> ka </a:t>
            </a:r>
            <a:r>
              <a:rPr lang="en-GB" sz="2800" b="0" i="0" dirty="0" err="1">
                <a:solidFill>
                  <a:schemeClr val="bg1"/>
                </a:solidFill>
                <a:effectLst/>
                <a:latin typeface="Montserrat" panose="00000500000000000000" pitchFamily="2" charset="0"/>
              </a:rPr>
              <a:t>Mõistuse</a:t>
            </a:r>
            <a:r>
              <a:rPr lang="en-GB" sz="2800" b="0" i="0" dirty="0">
                <a:solidFill>
                  <a:schemeClr val="bg1"/>
                </a:solidFill>
                <a:effectLst/>
                <a:latin typeface="Montserrat" panose="00000500000000000000" pitchFamily="2" charset="0"/>
              </a:rPr>
              <a:t> </a:t>
            </a:r>
            <a:r>
              <a:rPr lang="en-GB" sz="2800" b="0" i="0" dirty="0" err="1">
                <a:solidFill>
                  <a:schemeClr val="bg1"/>
                </a:solidFill>
                <a:effectLst/>
                <a:latin typeface="Montserrat" panose="00000500000000000000" pitchFamily="2" charset="0"/>
              </a:rPr>
              <a:t>hääl</a:t>
            </a:r>
            <a:r>
              <a:rPr lang="en-GB" sz="2800" b="0" i="0" dirty="0">
                <a:solidFill>
                  <a:schemeClr val="bg1"/>
                </a:solidFill>
                <a:effectLst/>
                <a:latin typeface="Montserrat" panose="00000500000000000000" pitchFamily="2" charset="0"/>
              </a:rPr>
              <a:t> </a:t>
            </a:r>
            <a:r>
              <a:rPr lang="en-GB" sz="2800" b="0" i="0" dirty="0" err="1">
                <a:solidFill>
                  <a:schemeClr val="bg1"/>
                </a:solidFill>
                <a:effectLst/>
                <a:latin typeface="Montserrat" panose="00000500000000000000" pitchFamily="2" charset="0"/>
              </a:rPr>
              <a:t>sekkub</a:t>
            </a:r>
            <a:r>
              <a:rPr lang="en-GB" sz="2800" b="0" i="0" dirty="0">
                <a:solidFill>
                  <a:schemeClr val="bg1"/>
                </a:solidFill>
                <a:effectLst/>
                <a:latin typeface="Montserrat" panose="00000500000000000000" pitchFamily="2" charset="0"/>
              </a:rPr>
              <a:t>?</a:t>
            </a:r>
            <a:endParaRPr sz="2800" dirty="0">
              <a:latin typeface="Montserrat" panose="00000500000000000000" pitchFamily="2" charset="0"/>
            </a:endParaRPr>
          </a:p>
        </p:txBody>
      </p:sp>
      <p:sp>
        <p:nvSpPr>
          <p:cNvPr id="422" name="Google Shape;422;p42"/>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GB" dirty="0"/>
              <a:t>T</a:t>
            </a:r>
            <a:r>
              <a:rPr lang="en" dirty="0"/>
              <a:t>asakaalustatud toitumine · </a:t>
            </a:r>
            <a:r>
              <a:rPr lang="en" dirty="0">
                <a:solidFill>
                  <a:srgbClr val="FFC319"/>
                </a:solidFill>
              </a:rPr>
              <a:t>1000</a:t>
            </a:r>
            <a:endParaRPr dirty="0">
              <a:solidFill>
                <a:srgbClr val="FFC319"/>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8"/>
          <p:cNvSpPr/>
          <p:nvPr/>
        </p:nvSpPr>
        <p:spPr>
          <a:xfrm>
            <a:off x="2428664" y="2024965"/>
            <a:ext cx="4286664" cy="1243434"/>
          </a:xfrm>
          <a:prstGeom prst="rect">
            <a:avLst/>
          </a:prstGeom>
        </p:spPr>
        <p:txBody>
          <a:bodyPr>
            <a:prstTxWarp prst="textPlain">
              <a:avLst/>
            </a:prstTxWarp>
          </a:bodyPr>
          <a:lstStyle/>
          <a:p>
            <a:pPr lvl="0" algn="ctr"/>
            <a:endParaRPr b="1" i="0" dirty="0">
              <a:ln>
                <a:noFill/>
              </a:ln>
              <a:gradFill>
                <a:gsLst>
                  <a:gs pos="0">
                    <a:schemeClr val="lt1"/>
                  </a:gs>
                  <a:gs pos="3000">
                    <a:schemeClr val="dk2"/>
                  </a:gs>
                  <a:gs pos="68000">
                    <a:schemeClr val="dk2"/>
                  </a:gs>
                  <a:gs pos="100000">
                    <a:schemeClr val="lt2"/>
                  </a:gs>
                </a:gsLst>
                <a:lin ang="5400012" scaled="0"/>
              </a:gradFill>
              <a:latin typeface="Bebas Neue"/>
            </a:endParaRPr>
          </a:p>
        </p:txBody>
      </p:sp>
      <p:pic>
        <p:nvPicPr>
          <p:cNvPr id="3" name="Pilt 2" descr="Pilt, millel on kujutatud tekst&#10;&#10;Kirjeldus on genereeritud automaatselt">
            <a:extLst>
              <a:ext uri="{FF2B5EF4-FFF2-40B4-BE49-F238E27FC236}">
                <a16:creationId xmlns:a16="http://schemas.microsoft.com/office/drawing/2014/main" id="{62569443-052E-4793-84E7-245842994D2F}"/>
              </a:ext>
            </a:extLst>
          </p:cNvPr>
          <p:cNvPicPr>
            <a:picLocks noChangeAspect="1"/>
          </p:cNvPicPr>
          <p:nvPr/>
        </p:nvPicPr>
        <p:blipFill>
          <a:blip r:embed="rId3"/>
          <a:stretch>
            <a:fillRect/>
          </a:stretch>
        </p:blipFill>
        <p:spPr>
          <a:xfrm>
            <a:off x="2000250" y="0"/>
            <a:ext cx="5143500" cy="51435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a:extLst>
              <a:ext uri="{FF2B5EF4-FFF2-40B4-BE49-F238E27FC236}">
                <a16:creationId xmlns:a16="http://schemas.microsoft.com/office/drawing/2014/main" id="{39147D27-F836-4546-9162-5D1C7315A91D}"/>
              </a:ext>
            </a:extLst>
          </p:cNvPr>
          <p:cNvPicPr>
            <a:picLocks noChangeAspect="1"/>
          </p:cNvPicPr>
          <p:nvPr/>
        </p:nvPicPr>
        <p:blipFill>
          <a:blip r:embed="rId2"/>
          <a:stretch>
            <a:fillRect/>
          </a:stretch>
        </p:blipFill>
        <p:spPr>
          <a:xfrm>
            <a:off x="2449267" y="-1"/>
            <a:ext cx="4036058" cy="5142993"/>
          </a:xfrm>
          <a:prstGeom prst="rect">
            <a:avLst/>
          </a:prstGeom>
        </p:spPr>
      </p:pic>
      <p:pic>
        <p:nvPicPr>
          <p:cNvPr id="4" name="Pilt 3" descr="Arrow: Straight with solid fill">
            <a:hlinkClick r:id="rId3" action="ppaction://hlinksldjump"/>
            <a:extLst>
              <a:ext uri="{FF2B5EF4-FFF2-40B4-BE49-F238E27FC236}">
                <a16:creationId xmlns:a16="http://schemas.microsoft.com/office/drawing/2014/main" id="{5C8A2B2C-EA31-45CB-B368-944B4130F1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49240" y="4228592"/>
            <a:ext cx="914400" cy="914400"/>
          </a:xfrm>
          <a:prstGeom prst="rect">
            <a:avLst/>
          </a:prstGeom>
        </p:spPr>
      </p:pic>
    </p:spTree>
    <p:extLst>
      <p:ext uri="{BB962C8B-B14F-4D97-AF65-F5344CB8AC3E}">
        <p14:creationId xmlns:p14="http://schemas.microsoft.com/office/powerpoint/2010/main" val="1492384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8"/>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dirty="0" err="1">
                <a:latin typeface="Montserrat" panose="00000500000000000000" pitchFamily="2" charset="0"/>
              </a:rPr>
              <a:t>Mida</a:t>
            </a:r>
            <a:r>
              <a:rPr lang="en-GB" dirty="0">
                <a:latin typeface="Montserrat" panose="00000500000000000000" pitchFamily="2" charset="0"/>
              </a:rPr>
              <a:t> teed </a:t>
            </a:r>
            <a:r>
              <a:rPr lang="en-GB" dirty="0" err="1">
                <a:latin typeface="Montserrat" panose="00000500000000000000" pitchFamily="2" charset="0"/>
              </a:rPr>
              <a:t>selleks</a:t>
            </a:r>
            <a:r>
              <a:rPr lang="en-GB" dirty="0">
                <a:latin typeface="Montserrat" panose="00000500000000000000" pitchFamily="2" charset="0"/>
              </a:rPr>
              <a:t>, et </a:t>
            </a:r>
            <a:r>
              <a:rPr lang="en-GB" dirty="0" err="1">
                <a:latin typeface="Montserrat" panose="00000500000000000000" pitchFamily="2" charset="0"/>
              </a:rPr>
              <a:t>rohkem</a:t>
            </a:r>
            <a:r>
              <a:rPr lang="en-GB" dirty="0">
                <a:latin typeface="Montserrat" panose="00000500000000000000" pitchFamily="2" charset="0"/>
              </a:rPr>
              <a:t> </a:t>
            </a:r>
            <a:r>
              <a:rPr lang="en-GB" dirty="0" err="1">
                <a:latin typeface="Montserrat" panose="00000500000000000000" pitchFamily="2" charset="0"/>
              </a:rPr>
              <a:t>liikuda</a:t>
            </a:r>
            <a:r>
              <a:rPr lang="en-GB" dirty="0">
                <a:latin typeface="Montserrat" panose="00000500000000000000" pitchFamily="2" charset="0"/>
              </a:rPr>
              <a:t>?</a:t>
            </a:r>
            <a:br>
              <a:rPr lang="en-GB" dirty="0">
                <a:latin typeface="Montserrat" panose="00000500000000000000" pitchFamily="2" charset="0"/>
              </a:rPr>
            </a:br>
            <a:br>
              <a:rPr lang="en-GB" dirty="0">
                <a:latin typeface="Montserrat" panose="00000500000000000000" pitchFamily="2" charset="0"/>
              </a:rPr>
            </a:br>
            <a:r>
              <a:rPr lang="en-GB" dirty="0" err="1">
                <a:latin typeface="Montserrat" panose="00000500000000000000" pitchFamily="2" charset="0"/>
              </a:rPr>
              <a:t>Mida</a:t>
            </a:r>
            <a:r>
              <a:rPr lang="en-GB" dirty="0">
                <a:latin typeface="Montserrat" panose="00000500000000000000" pitchFamily="2" charset="0"/>
              </a:rPr>
              <a:t> </a:t>
            </a:r>
            <a:r>
              <a:rPr lang="en-GB" dirty="0" err="1">
                <a:latin typeface="Montserrat" panose="00000500000000000000" pitchFamily="2" charset="0"/>
              </a:rPr>
              <a:t>võiksid</a:t>
            </a:r>
            <a:r>
              <a:rPr lang="en-GB" dirty="0">
                <a:latin typeface="Montserrat" panose="00000500000000000000" pitchFamily="2" charset="0"/>
              </a:rPr>
              <a:t> </a:t>
            </a:r>
            <a:r>
              <a:rPr lang="en-GB" dirty="0" err="1">
                <a:latin typeface="Montserrat" panose="00000500000000000000" pitchFamily="2" charset="0"/>
              </a:rPr>
              <a:t>veel</a:t>
            </a:r>
            <a:r>
              <a:rPr lang="en-GB" dirty="0">
                <a:latin typeface="Montserrat" panose="00000500000000000000" pitchFamily="2" charset="0"/>
              </a:rPr>
              <a:t> </a:t>
            </a:r>
            <a:r>
              <a:rPr lang="en-GB" dirty="0" err="1">
                <a:latin typeface="Montserrat" panose="00000500000000000000" pitchFamily="2" charset="0"/>
              </a:rPr>
              <a:t>teha</a:t>
            </a:r>
            <a:r>
              <a:rPr lang="en-GB" dirty="0">
                <a:latin typeface="Montserrat" panose="00000500000000000000" pitchFamily="2" charset="0"/>
              </a:rPr>
              <a:t>?</a:t>
            </a:r>
            <a:endParaRPr dirty="0">
              <a:latin typeface="Montserrat" panose="00000500000000000000" pitchFamily="2" charset="0"/>
            </a:endParaRPr>
          </a:p>
        </p:txBody>
      </p:sp>
      <p:sp>
        <p:nvSpPr>
          <p:cNvPr id="278" name="Google Shape;278;p18"/>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dirty="0"/>
              <a:t>liikumine · </a:t>
            </a:r>
            <a:r>
              <a:rPr lang="en" dirty="0">
                <a:solidFill>
                  <a:srgbClr val="FFC319"/>
                </a:solidFill>
              </a:rPr>
              <a:t>200</a:t>
            </a:r>
            <a:endParaRPr dirty="0">
              <a:solidFill>
                <a:srgbClr val="FFC31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9"/>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sz="3600" dirty="0" err="1">
                <a:solidFill>
                  <a:schemeClr val="bg1"/>
                </a:solidFill>
                <a:latin typeface="Montserrat" panose="00000500000000000000" pitchFamily="2" charset="0"/>
                <a:hlinkClick r:id="rId3">
                  <a:extLst>
                    <a:ext uri="{A12FA001-AC4F-418D-AE19-62706E023703}">
                      <ahyp:hlinkClr xmlns:ahyp="http://schemas.microsoft.com/office/drawing/2018/hyperlinkcolor" val="tx"/>
                    </a:ext>
                  </a:extLst>
                </a:hlinkClick>
              </a:rPr>
              <a:t>V</a:t>
            </a:r>
            <a:r>
              <a:rPr lang="en-GB" sz="3600" i="0" dirty="0" err="1">
                <a:solidFill>
                  <a:schemeClr val="bg1"/>
                </a:solidFill>
                <a:effectLst/>
                <a:latin typeface="Montserrat" panose="00000500000000000000" pitchFamily="2" charset="0"/>
                <a:hlinkClick r:id="rId3">
                  <a:extLst>
                    <a:ext uri="{A12FA001-AC4F-418D-AE19-62706E023703}">
                      <ahyp:hlinkClr xmlns:ahyp="http://schemas.microsoft.com/office/drawing/2018/hyperlinkcolor" val="tx"/>
                    </a:ext>
                  </a:extLst>
                </a:hlinkClick>
              </a:rPr>
              <a:t>irgutusvõimlemine</a:t>
            </a:r>
            <a:endParaRPr dirty="0">
              <a:solidFill>
                <a:schemeClr val="bg1"/>
              </a:solidFill>
            </a:endParaRPr>
          </a:p>
        </p:txBody>
      </p:sp>
      <p:sp>
        <p:nvSpPr>
          <p:cNvPr id="284" name="Google Shape;284;p19"/>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GB" dirty="0"/>
              <a:t>L</a:t>
            </a:r>
            <a:r>
              <a:rPr lang="en" dirty="0"/>
              <a:t>iikumine · </a:t>
            </a:r>
            <a:r>
              <a:rPr lang="en" dirty="0">
                <a:solidFill>
                  <a:srgbClr val="FFC319"/>
                </a:solidFill>
              </a:rPr>
              <a:t>400</a:t>
            </a:r>
            <a:endParaRPr dirty="0">
              <a:solidFill>
                <a:srgbClr val="FFC319"/>
              </a:solidFill>
            </a:endParaRPr>
          </a:p>
        </p:txBody>
      </p:sp>
      <mc:AlternateContent xmlns:mc="http://schemas.openxmlformats.org/markup-compatibility/2006" xmlns:pslz="http://schemas.microsoft.com/office/powerpoint/2016/slidezoom">
        <mc:Choice Requires="pslz">
          <p:graphicFrame>
            <p:nvGraphicFramePr>
              <p:cNvPr id="3" name="Slaidi piltvaade 2">
                <a:extLst>
                  <a:ext uri="{FF2B5EF4-FFF2-40B4-BE49-F238E27FC236}">
                    <a16:creationId xmlns:a16="http://schemas.microsoft.com/office/drawing/2014/main" id="{6A2115E7-4A94-471C-A2FB-9F7664FADEDF}"/>
                  </a:ext>
                </a:extLst>
              </p:cNvPr>
              <p:cNvGraphicFramePr>
                <a:graphicFrameLocks noChangeAspect="1"/>
              </p:cNvGraphicFramePr>
              <p:nvPr>
                <p:extLst>
                  <p:ext uri="{D42A27DB-BD31-4B8C-83A1-F6EECF244321}">
                    <p14:modId xmlns:p14="http://schemas.microsoft.com/office/powerpoint/2010/main" val="748524237"/>
                  </p:ext>
                </p:extLst>
              </p:nvPr>
            </p:nvGraphicFramePr>
            <p:xfrm>
              <a:off x="-2149608" y="3078220"/>
              <a:ext cx="2286000" cy="1285875"/>
            </p:xfrm>
            <a:graphic>
              <a:graphicData uri="http://schemas.microsoft.com/office/powerpoint/2016/slidezoom">
                <pslz:sldZm>
                  <pslz:sldZmObj sldId="260" cId="0">
                    <pslz:zmPr id="{DF52E97D-C2E6-49DD-91CB-BF51DBEE60EA}" returnToParent="0" transitionDur="1000">
                      <p166:blipFill xmlns:p166="http://schemas.microsoft.com/office/powerpoint/2016/6/main">
                        <a:blip r:embed="rId4"/>
                        <a:stretch>
                          <a:fillRect/>
                        </a:stretch>
                      </p166:blipFill>
                      <p166:spPr xmlns:p166="http://schemas.microsoft.com/office/powerpoint/2016/6/main">
                        <a:xfrm>
                          <a:off x="0" y="0"/>
                          <a:ext cx="2286000" cy="1285875"/>
                        </a:xfrm>
                        <a:prstGeom prst="rect">
                          <a:avLst/>
                        </a:prstGeom>
                        <a:ln w="3175">
                          <a:solidFill>
                            <a:prstClr val="ltGray"/>
                          </a:solidFill>
                        </a:ln>
                      </p166:spPr>
                    </pslz:zmPr>
                  </pslz:sldZmObj>
                </pslz:sldZm>
              </a:graphicData>
            </a:graphic>
          </p:graphicFrame>
        </mc:Choice>
        <mc:Fallback xmlns="">
          <p:pic>
            <p:nvPicPr>
              <p:cNvPr id="3" name="Slaidi piltvaade 2">
                <a:hlinkClick r:id="rId5" action="ppaction://hlinksldjump"/>
                <a:extLst>
                  <a:ext uri="{FF2B5EF4-FFF2-40B4-BE49-F238E27FC236}">
                    <a16:creationId xmlns:a16="http://schemas.microsoft.com/office/drawing/2014/main" id="{6A2115E7-4A94-471C-A2FB-9F7664FADEDF}"/>
                  </a:ext>
                </a:extLst>
              </p:cNvPr>
              <p:cNvPicPr>
                <a:picLocks noGrp="1" noRot="1" noChangeAspect="1" noMove="1" noResize="1" noEditPoints="1" noAdjustHandles="1" noChangeArrowheads="1" noChangeShapeType="1"/>
              </p:cNvPicPr>
              <p:nvPr/>
            </p:nvPicPr>
            <p:blipFill>
              <a:blip r:embed="rId6"/>
              <a:stretch>
                <a:fillRect/>
              </a:stretch>
            </p:blipFill>
            <p:spPr>
              <a:xfrm>
                <a:off x="-2149608" y="3078220"/>
                <a:ext cx="2286000" cy="1285875"/>
              </a:xfrm>
              <a:prstGeom prst="rect">
                <a:avLst/>
              </a:prstGeom>
              <a:ln w="3175">
                <a:solidFill>
                  <a:prstClr val="ltGray"/>
                </a:solidFill>
              </a:ln>
            </p:spPr>
          </p:pic>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0"/>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dirty="0" err="1">
                <a:latin typeface="Montserrat" panose="00000500000000000000" pitchFamily="2" charset="0"/>
                <a:hlinkClick r:id="rId3"/>
              </a:rPr>
              <a:t>Liikumispaus</a:t>
            </a:r>
            <a:endParaRPr dirty="0">
              <a:latin typeface="Montserrat" panose="00000500000000000000" pitchFamily="2" charset="0"/>
            </a:endParaRPr>
          </a:p>
        </p:txBody>
      </p:sp>
      <p:sp>
        <p:nvSpPr>
          <p:cNvPr id="290" name="Google Shape;290;p20"/>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GB" dirty="0"/>
              <a:t>L</a:t>
            </a:r>
            <a:r>
              <a:rPr lang="en" dirty="0"/>
              <a:t>iikumine · </a:t>
            </a:r>
            <a:r>
              <a:rPr lang="en" dirty="0">
                <a:solidFill>
                  <a:srgbClr val="FFC319"/>
                </a:solidFill>
              </a:rPr>
              <a:t>600</a:t>
            </a:r>
            <a:endParaRPr dirty="0">
              <a:solidFill>
                <a:srgbClr val="FFC31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1"/>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fi-FI" dirty="0" err="1">
                <a:latin typeface="Montserrat" panose="00000500000000000000" pitchFamily="2" charset="0"/>
              </a:rPr>
              <a:t>Kuidas</a:t>
            </a:r>
            <a:r>
              <a:rPr lang="fi-FI" dirty="0">
                <a:latin typeface="Montserrat" panose="00000500000000000000" pitchFamily="2" charset="0"/>
              </a:rPr>
              <a:t> </a:t>
            </a:r>
            <a:r>
              <a:rPr lang="fi-FI" dirty="0" err="1">
                <a:latin typeface="Montserrat" panose="00000500000000000000" pitchFamily="2" charset="0"/>
              </a:rPr>
              <a:t>selgitad</a:t>
            </a:r>
            <a:r>
              <a:rPr lang="fi-FI" dirty="0">
                <a:latin typeface="Montserrat" panose="00000500000000000000" pitchFamily="2" charset="0"/>
              </a:rPr>
              <a:t> </a:t>
            </a:r>
            <a:r>
              <a:rPr lang="fi-FI" dirty="0" err="1">
                <a:latin typeface="Montserrat" panose="00000500000000000000" pitchFamily="2" charset="0"/>
              </a:rPr>
              <a:t>järgmist</a:t>
            </a:r>
            <a:r>
              <a:rPr lang="fi-FI" dirty="0">
                <a:latin typeface="Montserrat" panose="00000500000000000000" pitchFamily="2" charset="0"/>
              </a:rPr>
              <a:t> </a:t>
            </a:r>
            <a:r>
              <a:rPr lang="fi-FI" dirty="0" err="1">
                <a:latin typeface="Montserrat" panose="00000500000000000000" pitchFamily="2" charset="0"/>
              </a:rPr>
              <a:t>nippi</a:t>
            </a:r>
            <a:r>
              <a:rPr lang="fi-FI" dirty="0">
                <a:latin typeface="Montserrat" panose="00000500000000000000" pitchFamily="2" charset="0"/>
              </a:rPr>
              <a:t> oma </a:t>
            </a:r>
            <a:r>
              <a:rPr lang="fi-FI" dirty="0" err="1">
                <a:latin typeface="Montserrat" panose="00000500000000000000" pitchFamily="2" charset="0"/>
              </a:rPr>
              <a:t>vanaemale</a:t>
            </a:r>
            <a:r>
              <a:rPr lang="fi-FI" dirty="0">
                <a:latin typeface="Montserrat" panose="00000500000000000000" pitchFamily="2" charset="0"/>
              </a:rPr>
              <a:t>, nii et </a:t>
            </a:r>
            <a:r>
              <a:rPr lang="fi-FI" dirty="0" err="1">
                <a:latin typeface="Montserrat" panose="00000500000000000000" pitchFamily="2" charset="0"/>
              </a:rPr>
              <a:t>ta</a:t>
            </a:r>
            <a:r>
              <a:rPr lang="fi-FI" dirty="0">
                <a:latin typeface="Montserrat" panose="00000500000000000000" pitchFamily="2" charset="0"/>
              </a:rPr>
              <a:t> </a:t>
            </a:r>
            <a:r>
              <a:rPr lang="fi-FI" dirty="0" err="1">
                <a:latin typeface="Montserrat" panose="00000500000000000000" pitchFamily="2" charset="0"/>
              </a:rPr>
              <a:t>seda</a:t>
            </a:r>
            <a:r>
              <a:rPr lang="fi-FI" dirty="0">
                <a:latin typeface="Montserrat" panose="00000500000000000000" pitchFamily="2" charset="0"/>
              </a:rPr>
              <a:t> </a:t>
            </a:r>
            <a:r>
              <a:rPr lang="fi-FI" dirty="0" err="1">
                <a:latin typeface="Montserrat" panose="00000500000000000000" pitchFamily="2" charset="0"/>
              </a:rPr>
              <a:t>päriselt</a:t>
            </a:r>
            <a:r>
              <a:rPr lang="fi-FI" dirty="0">
                <a:latin typeface="Montserrat" panose="00000500000000000000" pitchFamily="2" charset="0"/>
              </a:rPr>
              <a:t> </a:t>
            </a:r>
            <a:r>
              <a:rPr lang="fi-FI" dirty="0" err="1">
                <a:latin typeface="Montserrat" panose="00000500000000000000" pitchFamily="2" charset="0"/>
              </a:rPr>
              <a:t>kasutama</a:t>
            </a:r>
            <a:r>
              <a:rPr lang="fi-FI" dirty="0">
                <a:latin typeface="Montserrat" panose="00000500000000000000" pitchFamily="2" charset="0"/>
              </a:rPr>
              <a:t> </a:t>
            </a:r>
            <a:r>
              <a:rPr lang="fi-FI" dirty="0" err="1">
                <a:latin typeface="Montserrat" panose="00000500000000000000" pitchFamily="2" charset="0"/>
              </a:rPr>
              <a:t>hakkaks</a:t>
            </a:r>
            <a:r>
              <a:rPr lang="fi-FI" dirty="0">
                <a:latin typeface="Montserrat" panose="00000500000000000000" pitchFamily="2" charset="0"/>
              </a:rPr>
              <a:t>?</a:t>
            </a:r>
            <a:br>
              <a:rPr lang="fi-FI" dirty="0">
                <a:latin typeface="Montserrat" panose="00000500000000000000" pitchFamily="2" charset="0"/>
              </a:rPr>
            </a:br>
            <a:r>
              <a:rPr lang="fi-FI" sz="2400" b="0" dirty="0">
                <a:solidFill>
                  <a:schemeClr val="tx2">
                    <a:lumMod val="20000"/>
                    <a:lumOff val="80000"/>
                  </a:schemeClr>
                </a:solidFill>
                <a:latin typeface="Montserrat" panose="00000500000000000000" pitchFamily="2" charset="0"/>
              </a:rPr>
              <a:t>(</a:t>
            </a:r>
            <a:r>
              <a:rPr lang="fi-FI" sz="2400" b="0" i="0" dirty="0">
                <a:solidFill>
                  <a:schemeClr val="tx2">
                    <a:lumMod val="20000"/>
                    <a:lumOff val="80000"/>
                  </a:schemeClr>
                </a:solidFill>
                <a:effectLst/>
                <a:latin typeface="Montserrat" panose="00000500000000000000" pitchFamily="2" charset="0"/>
              </a:rPr>
              <a:t>Kingi </a:t>
            </a:r>
            <a:r>
              <a:rPr lang="fi-FI" sz="2400" b="0" i="0" dirty="0" err="1">
                <a:solidFill>
                  <a:schemeClr val="tx2">
                    <a:lumMod val="20000"/>
                    <a:lumOff val="80000"/>
                  </a:schemeClr>
                </a:solidFill>
                <a:effectLst/>
                <a:latin typeface="Montserrat" panose="00000500000000000000" pitchFamily="2" charset="0"/>
              </a:rPr>
              <a:t>lähedasele</a:t>
            </a:r>
            <a:r>
              <a:rPr lang="fi-FI" sz="2400" b="0" i="0" dirty="0">
                <a:solidFill>
                  <a:schemeClr val="tx2">
                    <a:lumMod val="20000"/>
                    <a:lumOff val="80000"/>
                  </a:schemeClr>
                </a:solidFill>
                <a:effectLst/>
                <a:latin typeface="Montserrat" panose="00000500000000000000" pitchFamily="2" charset="0"/>
              </a:rPr>
              <a:t> 15 </a:t>
            </a:r>
            <a:r>
              <a:rPr lang="fi-FI" sz="2400" b="0" i="0" dirty="0" err="1">
                <a:solidFill>
                  <a:schemeClr val="tx2">
                    <a:lumMod val="20000"/>
                    <a:lumOff val="80000"/>
                  </a:schemeClr>
                </a:solidFill>
                <a:effectLst/>
                <a:latin typeface="Montserrat" panose="00000500000000000000" pitchFamily="2" charset="0"/>
              </a:rPr>
              <a:t>minutit</a:t>
            </a:r>
            <a:r>
              <a:rPr lang="fi-FI" sz="2400" b="0" i="0" dirty="0">
                <a:solidFill>
                  <a:schemeClr val="tx2">
                    <a:lumMod val="20000"/>
                    <a:lumOff val="80000"/>
                  </a:schemeClr>
                </a:solidFill>
                <a:effectLst/>
                <a:latin typeface="Montserrat" panose="00000500000000000000" pitchFamily="2" charset="0"/>
              </a:rPr>
              <a:t> </a:t>
            </a:r>
            <a:r>
              <a:rPr lang="fi-FI" sz="2400" b="0" i="0" dirty="0" err="1">
                <a:solidFill>
                  <a:schemeClr val="tx2">
                    <a:lumMod val="20000"/>
                    <a:lumOff val="80000"/>
                  </a:schemeClr>
                </a:solidFill>
                <a:effectLst/>
                <a:latin typeface="Montserrat" panose="00000500000000000000" pitchFamily="2" charset="0"/>
              </a:rPr>
              <a:t>tõeliselt</a:t>
            </a:r>
            <a:r>
              <a:rPr lang="fi-FI" sz="2400" b="0" i="0" dirty="0">
                <a:solidFill>
                  <a:schemeClr val="tx2">
                    <a:lumMod val="20000"/>
                    <a:lumOff val="80000"/>
                  </a:schemeClr>
                </a:solidFill>
                <a:effectLst/>
                <a:latin typeface="Montserrat" panose="00000500000000000000" pitchFamily="2" charset="0"/>
              </a:rPr>
              <a:t> </a:t>
            </a:r>
            <a:r>
              <a:rPr lang="fi-FI" sz="2400" b="0" i="0" dirty="0" err="1">
                <a:solidFill>
                  <a:schemeClr val="tx2">
                    <a:lumMod val="20000"/>
                    <a:lumOff val="80000"/>
                  </a:schemeClr>
                </a:solidFill>
                <a:effectLst/>
                <a:latin typeface="Montserrat" panose="00000500000000000000" pitchFamily="2" charset="0"/>
              </a:rPr>
              <a:t>segamatut</a:t>
            </a:r>
            <a:r>
              <a:rPr lang="fi-FI" sz="2400" b="0" i="0" dirty="0">
                <a:solidFill>
                  <a:schemeClr val="tx2">
                    <a:lumMod val="20000"/>
                    <a:lumOff val="80000"/>
                  </a:schemeClr>
                </a:solidFill>
                <a:effectLst/>
                <a:latin typeface="Montserrat" panose="00000500000000000000" pitchFamily="2" charset="0"/>
              </a:rPr>
              <a:t> </a:t>
            </a:r>
            <a:r>
              <a:rPr lang="fi-FI" sz="2400" b="0" i="0" dirty="0" err="1">
                <a:solidFill>
                  <a:schemeClr val="tx2">
                    <a:lumMod val="20000"/>
                    <a:lumOff val="80000"/>
                  </a:schemeClr>
                </a:solidFill>
                <a:effectLst/>
                <a:latin typeface="Montserrat" panose="00000500000000000000" pitchFamily="2" charset="0"/>
              </a:rPr>
              <a:t>tähelepanu</a:t>
            </a:r>
            <a:r>
              <a:rPr lang="fi-FI" sz="2400" b="0" i="0" dirty="0">
                <a:solidFill>
                  <a:schemeClr val="tx2">
                    <a:lumMod val="20000"/>
                    <a:lumOff val="80000"/>
                  </a:schemeClr>
                </a:solidFill>
                <a:effectLst/>
                <a:latin typeface="Montserrat" panose="00000500000000000000" pitchFamily="2" charset="0"/>
              </a:rPr>
              <a:t>, </a:t>
            </a:r>
            <a:r>
              <a:rPr lang="fi-FI" sz="2400" b="0" i="0" dirty="0" err="1">
                <a:solidFill>
                  <a:schemeClr val="tx2">
                    <a:lumMod val="20000"/>
                    <a:lumOff val="80000"/>
                  </a:schemeClr>
                </a:solidFill>
                <a:effectLst/>
                <a:latin typeface="Montserrat" panose="00000500000000000000" pitchFamily="2" charset="0"/>
              </a:rPr>
              <a:t>kus</a:t>
            </a:r>
            <a:r>
              <a:rPr lang="fi-FI" sz="2400" b="0" i="0" dirty="0">
                <a:solidFill>
                  <a:schemeClr val="tx2">
                    <a:lumMod val="20000"/>
                    <a:lumOff val="80000"/>
                  </a:schemeClr>
                </a:solidFill>
                <a:effectLst/>
                <a:latin typeface="Montserrat" panose="00000500000000000000" pitchFamily="2" charset="0"/>
              </a:rPr>
              <a:t> </a:t>
            </a:r>
            <a:r>
              <a:rPr lang="fi-FI" sz="2400" b="0" i="0" dirty="0" err="1">
                <a:solidFill>
                  <a:schemeClr val="tx2">
                    <a:lumMod val="20000"/>
                    <a:lumOff val="80000"/>
                  </a:schemeClr>
                </a:solidFill>
                <a:effectLst/>
                <a:latin typeface="Montserrat" panose="00000500000000000000" pitchFamily="2" charset="0"/>
              </a:rPr>
              <a:t>keskenduda</a:t>
            </a:r>
            <a:r>
              <a:rPr lang="fi-FI" sz="2400" b="0" i="0" dirty="0">
                <a:solidFill>
                  <a:schemeClr val="tx2">
                    <a:lumMod val="20000"/>
                    <a:lumOff val="80000"/>
                  </a:schemeClr>
                </a:solidFill>
                <a:effectLst/>
                <a:latin typeface="Montserrat" panose="00000500000000000000" pitchFamily="2" charset="0"/>
              </a:rPr>
              <a:t> </a:t>
            </a:r>
            <a:r>
              <a:rPr lang="fi-FI" sz="2400" b="0" i="0" dirty="0" err="1">
                <a:solidFill>
                  <a:schemeClr val="tx2">
                    <a:lumMod val="20000"/>
                    <a:lumOff val="80000"/>
                  </a:schemeClr>
                </a:solidFill>
                <a:effectLst/>
                <a:latin typeface="Montserrat" panose="00000500000000000000" pitchFamily="2" charset="0"/>
              </a:rPr>
              <a:t>teie</a:t>
            </a:r>
            <a:r>
              <a:rPr lang="fi-FI" sz="2400" b="0" i="0" dirty="0">
                <a:solidFill>
                  <a:schemeClr val="tx2">
                    <a:lumMod val="20000"/>
                    <a:lumOff val="80000"/>
                  </a:schemeClr>
                </a:solidFill>
                <a:effectLst/>
                <a:latin typeface="Montserrat" panose="00000500000000000000" pitchFamily="2" charset="0"/>
              </a:rPr>
              <a:t> </a:t>
            </a:r>
            <a:r>
              <a:rPr lang="fi-FI" sz="2400" b="0" i="0" dirty="0" err="1">
                <a:solidFill>
                  <a:schemeClr val="tx2">
                    <a:lumMod val="20000"/>
                    <a:lumOff val="80000"/>
                  </a:schemeClr>
                </a:solidFill>
                <a:effectLst/>
                <a:latin typeface="Montserrat" panose="00000500000000000000" pitchFamily="2" charset="0"/>
              </a:rPr>
              <a:t>koosolemisele</a:t>
            </a:r>
            <a:r>
              <a:rPr lang="fi-FI" sz="2400" b="0" i="0" dirty="0">
                <a:solidFill>
                  <a:schemeClr val="tx2">
                    <a:lumMod val="20000"/>
                    <a:lumOff val="80000"/>
                  </a:schemeClr>
                </a:solidFill>
                <a:effectLst/>
                <a:latin typeface="Montserrat" panose="00000500000000000000" pitchFamily="2" charset="0"/>
              </a:rPr>
              <a:t>)</a:t>
            </a:r>
            <a:endParaRPr lang="fi-FI" sz="2400" dirty="0">
              <a:solidFill>
                <a:schemeClr val="tx2">
                  <a:lumMod val="20000"/>
                  <a:lumOff val="80000"/>
                </a:schemeClr>
              </a:solidFill>
              <a:latin typeface="Montserrat" panose="00000500000000000000" pitchFamily="2" charset="0"/>
            </a:endParaRPr>
          </a:p>
        </p:txBody>
      </p:sp>
      <p:sp>
        <p:nvSpPr>
          <p:cNvPr id="296" name="Google Shape;296;p21"/>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dirty="0"/>
              <a:t>liikumine · </a:t>
            </a:r>
            <a:r>
              <a:rPr lang="en" dirty="0">
                <a:solidFill>
                  <a:srgbClr val="FFC319"/>
                </a:solidFill>
              </a:rPr>
              <a:t>800</a:t>
            </a:r>
            <a:endParaRPr dirty="0">
              <a:solidFill>
                <a:srgbClr val="FFC31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2"/>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sz="6000" b="0" dirty="0">
                <a:latin typeface="Montserrat" panose="00000500000000000000" pitchFamily="2" charset="0"/>
              </a:rPr>
              <a:t>NIHELE!</a:t>
            </a:r>
          </a:p>
        </p:txBody>
      </p:sp>
      <p:sp>
        <p:nvSpPr>
          <p:cNvPr id="302" name="Google Shape;302;p22"/>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dirty="0"/>
              <a:t>liikumine · </a:t>
            </a:r>
            <a:r>
              <a:rPr lang="en" dirty="0">
                <a:solidFill>
                  <a:srgbClr val="FFC319"/>
                </a:solidFill>
              </a:rPr>
              <a:t>1000</a:t>
            </a:r>
            <a:endParaRPr dirty="0">
              <a:solidFill>
                <a:srgbClr val="FFC31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3"/>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dirty="0" err="1">
                <a:latin typeface="Montserrat" panose="00000500000000000000" pitchFamily="2" charset="0"/>
              </a:rPr>
              <a:t>Mida</a:t>
            </a:r>
            <a:r>
              <a:rPr lang="en-GB" dirty="0">
                <a:latin typeface="Montserrat" panose="00000500000000000000" pitchFamily="2" charset="0"/>
              </a:rPr>
              <a:t> teed </a:t>
            </a:r>
            <a:r>
              <a:rPr lang="en-GB" dirty="0" err="1">
                <a:latin typeface="Montserrat" panose="00000500000000000000" pitchFamily="2" charset="0"/>
              </a:rPr>
              <a:t>selleks</a:t>
            </a:r>
            <a:r>
              <a:rPr lang="en-GB" dirty="0">
                <a:latin typeface="Montserrat" panose="00000500000000000000" pitchFamily="2" charset="0"/>
              </a:rPr>
              <a:t>, et </a:t>
            </a:r>
            <a:r>
              <a:rPr lang="en-GB" dirty="0" err="1">
                <a:latin typeface="Montserrat" panose="00000500000000000000" pitchFamily="2" charset="0"/>
              </a:rPr>
              <a:t>hoida</a:t>
            </a:r>
            <a:r>
              <a:rPr lang="en-GB" dirty="0">
                <a:latin typeface="Montserrat" panose="00000500000000000000" pitchFamily="2" charset="0"/>
              </a:rPr>
              <a:t> </a:t>
            </a:r>
            <a:r>
              <a:rPr lang="en-GB" dirty="0" err="1">
                <a:latin typeface="Montserrat" panose="00000500000000000000" pitchFamily="2" charset="0"/>
              </a:rPr>
              <a:t>häid</a:t>
            </a:r>
            <a:r>
              <a:rPr lang="en-GB" dirty="0">
                <a:latin typeface="Montserrat" panose="00000500000000000000" pitchFamily="2" charset="0"/>
              </a:rPr>
              <a:t> </a:t>
            </a:r>
            <a:r>
              <a:rPr lang="en-GB" dirty="0" err="1">
                <a:latin typeface="Montserrat" panose="00000500000000000000" pitchFamily="2" charset="0"/>
              </a:rPr>
              <a:t>suhteid</a:t>
            </a:r>
            <a:r>
              <a:rPr lang="en-GB" dirty="0">
                <a:latin typeface="Montserrat" panose="00000500000000000000" pitchFamily="2" charset="0"/>
              </a:rPr>
              <a:t>?</a:t>
            </a:r>
            <a:br>
              <a:rPr lang="en-GB" dirty="0">
                <a:latin typeface="Montserrat" panose="00000500000000000000" pitchFamily="2" charset="0"/>
              </a:rPr>
            </a:br>
            <a:br>
              <a:rPr lang="en-GB" dirty="0">
                <a:latin typeface="Montserrat" panose="00000500000000000000" pitchFamily="2" charset="0"/>
              </a:rPr>
            </a:br>
            <a:r>
              <a:rPr lang="en-GB" dirty="0" err="1">
                <a:latin typeface="Montserrat" panose="00000500000000000000" pitchFamily="2" charset="0"/>
              </a:rPr>
              <a:t>Mida</a:t>
            </a:r>
            <a:r>
              <a:rPr lang="en-GB" dirty="0">
                <a:latin typeface="Montserrat" panose="00000500000000000000" pitchFamily="2" charset="0"/>
              </a:rPr>
              <a:t> </a:t>
            </a:r>
            <a:r>
              <a:rPr lang="en-GB" dirty="0" err="1">
                <a:latin typeface="Montserrat" panose="00000500000000000000" pitchFamily="2" charset="0"/>
              </a:rPr>
              <a:t>võiksid</a:t>
            </a:r>
            <a:r>
              <a:rPr lang="en-GB" dirty="0">
                <a:latin typeface="Montserrat" panose="00000500000000000000" pitchFamily="2" charset="0"/>
              </a:rPr>
              <a:t> </a:t>
            </a:r>
            <a:r>
              <a:rPr lang="en-GB" dirty="0" err="1">
                <a:latin typeface="Montserrat" panose="00000500000000000000" pitchFamily="2" charset="0"/>
              </a:rPr>
              <a:t>veel</a:t>
            </a:r>
            <a:r>
              <a:rPr lang="en-GB" dirty="0">
                <a:latin typeface="Montserrat" panose="00000500000000000000" pitchFamily="2" charset="0"/>
              </a:rPr>
              <a:t> </a:t>
            </a:r>
            <a:r>
              <a:rPr lang="en-GB" dirty="0" err="1">
                <a:latin typeface="Montserrat" panose="00000500000000000000" pitchFamily="2" charset="0"/>
              </a:rPr>
              <a:t>teha</a:t>
            </a:r>
            <a:r>
              <a:rPr lang="en-GB" dirty="0">
                <a:latin typeface="Montserrat" panose="00000500000000000000" pitchFamily="2" charset="0"/>
              </a:rPr>
              <a:t>?</a:t>
            </a:r>
            <a:endParaRPr dirty="0"/>
          </a:p>
        </p:txBody>
      </p:sp>
      <p:sp>
        <p:nvSpPr>
          <p:cNvPr id="308" name="Google Shape;308;p23"/>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GB" dirty="0"/>
              <a:t>H</a:t>
            </a:r>
            <a:r>
              <a:rPr lang="en" dirty="0"/>
              <a:t>ead suhted · </a:t>
            </a:r>
            <a:r>
              <a:rPr lang="en" dirty="0">
                <a:solidFill>
                  <a:srgbClr val="FFC319"/>
                </a:solidFill>
              </a:rPr>
              <a:t>200</a:t>
            </a:r>
            <a:endParaRPr dirty="0">
              <a:solidFill>
                <a:srgbClr val="FFC31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4"/>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dirty="0" err="1">
                <a:latin typeface="Montserrat" panose="00000500000000000000" pitchFamily="2" charset="0"/>
              </a:rPr>
              <a:t>Märka</a:t>
            </a:r>
            <a:r>
              <a:rPr lang="en-GB" dirty="0">
                <a:latin typeface="Montserrat" panose="00000500000000000000" pitchFamily="2" charset="0"/>
              </a:rPr>
              <a:t> </a:t>
            </a:r>
            <a:r>
              <a:rPr lang="en-GB" dirty="0" err="1">
                <a:latin typeface="Montserrat" panose="00000500000000000000" pitchFamily="2" charset="0"/>
              </a:rPr>
              <a:t>positiivset</a:t>
            </a:r>
            <a:r>
              <a:rPr lang="en-GB" dirty="0">
                <a:latin typeface="Montserrat" panose="00000500000000000000" pitchFamily="2" charset="0"/>
              </a:rPr>
              <a:t> </a:t>
            </a:r>
            <a:r>
              <a:rPr lang="en-GB" dirty="0" err="1">
                <a:latin typeface="Montserrat" panose="00000500000000000000" pitchFamily="2" charset="0"/>
              </a:rPr>
              <a:t>ja</a:t>
            </a:r>
            <a:r>
              <a:rPr lang="en-GB" dirty="0">
                <a:latin typeface="Montserrat" panose="00000500000000000000" pitchFamily="2" charset="0"/>
              </a:rPr>
              <a:t> </a:t>
            </a:r>
            <a:r>
              <a:rPr lang="en-GB" dirty="0" err="1">
                <a:latin typeface="Montserrat" panose="00000500000000000000" pitchFamily="2" charset="0"/>
              </a:rPr>
              <a:t>ütle</a:t>
            </a:r>
            <a:r>
              <a:rPr lang="en-GB" dirty="0">
                <a:latin typeface="Montserrat" panose="00000500000000000000" pitchFamily="2" charset="0"/>
              </a:rPr>
              <a:t> see </a:t>
            </a:r>
            <a:r>
              <a:rPr lang="en-GB" dirty="0" err="1">
                <a:latin typeface="Montserrat" panose="00000500000000000000" pitchFamily="2" charset="0"/>
              </a:rPr>
              <a:t>kõva</a:t>
            </a:r>
            <a:r>
              <a:rPr lang="en-GB" dirty="0">
                <a:latin typeface="Montserrat" panose="00000500000000000000" pitchFamily="2" charset="0"/>
              </a:rPr>
              <a:t> </a:t>
            </a:r>
            <a:r>
              <a:rPr lang="en-GB" dirty="0" err="1">
                <a:latin typeface="Montserrat" panose="00000500000000000000" pitchFamily="2" charset="0"/>
              </a:rPr>
              <a:t>häälega</a:t>
            </a:r>
            <a:r>
              <a:rPr lang="en-GB" dirty="0">
                <a:latin typeface="Montserrat" panose="00000500000000000000" pitchFamily="2" charset="0"/>
              </a:rPr>
              <a:t> </a:t>
            </a:r>
            <a:r>
              <a:rPr lang="en-GB" dirty="0" err="1">
                <a:latin typeface="Montserrat" panose="00000500000000000000" pitchFamily="2" charset="0"/>
              </a:rPr>
              <a:t>välja</a:t>
            </a:r>
            <a:endParaRPr dirty="0">
              <a:latin typeface="Montserrat" panose="00000500000000000000" pitchFamily="2" charset="0"/>
            </a:endParaRPr>
          </a:p>
        </p:txBody>
      </p:sp>
      <p:sp>
        <p:nvSpPr>
          <p:cNvPr id="314" name="Google Shape;314;p24"/>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GB" dirty="0"/>
              <a:t>H</a:t>
            </a:r>
            <a:r>
              <a:rPr lang="en" dirty="0"/>
              <a:t>ead suhted · </a:t>
            </a:r>
            <a:r>
              <a:rPr lang="en" dirty="0">
                <a:solidFill>
                  <a:srgbClr val="FFC319"/>
                </a:solidFill>
              </a:rPr>
              <a:t>400</a:t>
            </a:r>
            <a:endParaRPr dirty="0">
              <a:solidFill>
                <a:srgbClr val="FFC319"/>
              </a:solidFill>
            </a:endParaRPr>
          </a:p>
        </p:txBody>
      </p:sp>
    </p:spTree>
  </p:cSld>
  <p:clrMapOvr>
    <a:masterClrMapping/>
  </p:clrMapOvr>
</p:sld>
</file>

<file path=ppt/theme/theme1.xml><?xml version="1.0" encoding="utf-8"?>
<a:theme xmlns:a="http://schemas.openxmlformats.org/drawingml/2006/main" name="Jeoparty template">
  <a:themeElements>
    <a:clrScheme name="Custom 347">
      <a:dk1>
        <a:srgbClr val="000619"/>
      </a:dk1>
      <a:lt1>
        <a:srgbClr val="FFFFFF"/>
      </a:lt1>
      <a:dk2>
        <a:srgbClr val="E3E8FB"/>
      </a:dk2>
      <a:lt2>
        <a:srgbClr val="929FBE"/>
      </a:lt2>
      <a:accent1>
        <a:srgbClr val="080687"/>
      </a:accent1>
      <a:accent2>
        <a:srgbClr val="271BC3"/>
      </a:accent2>
      <a:accent3>
        <a:srgbClr val="026BD6"/>
      </a:accent3>
      <a:accent4>
        <a:srgbClr val="9B0EAA"/>
      </a:accent4>
      <a:accent5>
        <a:srgbClr val="EC0370"/>
      </a:accent5>
      <a:accent6>
        <a:srgbClr val="FCA11D"/>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541</Words>
  <Application>Microsoft Office PowerPoint</Application>
  <PresentationFormat>Ekraaniseanss (16:9)</PresentationFormat>
  <Paragraphs>81</Paragraphs>
  <Slides>29</Slides>
  <Notes>28</Notes>
  <HiddenSlides>0</HiddenSlides>
  <MMClips>0</MMClips>
  <ScaleCrop>false</ScaleCrop>
  <HeadingPairs>
    <vt:vector size="6" baseType="variant">
      <vt:variant>
        <vt:lpstr>Kasutatud fondid</vt:lpstr>
      </vt:variant>
      <vt:variant>
        <vt:i4>7</vt:i4>
      </vt:variant>
      <vt:variant>
        <vt:lpstr>Kujundus</vt:lpstr>
      </vt:variant>
      <vt:variant>
        <vt:i4>1</vt:i4>
      </vt:variant>
      <vt:variant>
        <vt:lpstr>Slaidipealkirjad</vt:lpstr>
      </vt:variant>
      <vt:variant>
        <vt:i4>29</vt:i4>
      </vt:variant>
    </vt:vector>
  </HeadingPairs>
  <TitlesOfParts>
    <vt:vector size="37" baseType="lpstr">
      <vt:lpstr>Arial</vt:lpstr>
      <vt:lpstr>Bebas Neue</vt:lpstr>
      <vt:lpstr>Ovo</vt:lpstr>
      <vt:lpstr>Montserrat</vt:lpstr>
      <vt:lpstr>Times New Roman</vt:lpstr>
      <vt:lpstr>Della Respira</vt:lpstr>
      <vt:lpstr>Calibri</vt:lpstr>
      <vt:lpstr>Jeoparty template</vt:lpstr>
      <vt:lpstr>Vaimse tervise vitamiinid</vt:lpstr>
      <vt:lpstr>PowerPointi esitlus</vt:lpstr>
      <vt:lpstr>Mida teed selleks, et rohkem liikuda?  Mida võiksid veel teha?</vt:lpstr>
      <vt:lpstr>Virgutusvõimlemine</vt:lpstr>
      <vt:lpstr>Liikumispaus</vt:lpstr>
      <vt:lpstr>Kuidas selgitad järgmist nippi oma vanaemale, nii et ta seda päriselt kasutama hakkaks? (Kingi lähedasele 15 minutit tõeliselt segamatut tähelepanu, kus keskenduda teie koosolemisele)</vt:lpstr>
      <vt:lpstr>NIHELE!</vt:lpstr>
      <vt:lpstr>Mida teed selleks, et hoida häid suhteid?  Mida võiksid veel teha?</vt:lpstr>
      <vt:lpstr>Märka positiivset ja ütle see kõva häälega välja</vt:lpstr>
      <vt:lpstr>Stressis oleku kasutusjuhend Haara paber ja pliiats ja pane sinna kirja, milline Sa oled kui lähed stressi ja kuidas soovid, et kaaslased Sind toetaksid (mida nad võiksid/ei võiks teha/öelda)? </vt:lpstr>
      <vt:lpstr>PowerPointi esitlus</vt:lpstr>
      <vt:lpstr>TÄNA Kirjuta kellelegi tänusõnum nüüd kohe. “Aitäh, et Sa…”, “Olen nii tänulik, et Sa…”</vt:lpstr>
      <vt:lpstr>Mida teed oma une ja puhkamise heaks?  Mida võiksid veel teha?</vt:lpstr>
      <vt:lpstr>3 minutit laisklemiseks. Kohe.</vt:lpstr>
      <vt:lpstr>HINGA</vt:lpstr>
      <vt:lpstr>Mis on sinu unerituaalid?</vt:lpstr>
      <vt:lpstr>MURETSEMISAEG Haara kalender ja märgi endale sinna konkreetne päev ja kellaaeg, millal muretsed mõne pikemaajalise, suurema mure pärast. Siis ei pea muul ajal sellepärast muretsema </vt:lpstr>
      <vt:lpstr>Mida teed juba selleks, et meeldivaid emotsioone kogeda?  Mida võiksid veel teha?</vt:lpstr>
      <vt:lpstr>Räägi mõni hea nali Nt. Triikraud on kuum, pane see endale kõrvataha!</vt:lpstr>
      <vt:lpstr>Improviseeri</vt:lpstr>
      <vt:lpstr>Pime origami Nüüd jagunege paaridesse. Ühele paarilistest antakse ruudu kujuline paber ja ta keerab ekraanile selja ja teine selgitab talle, kuidas paberit juhendi järgi voltida. Juhend avaneb, kui klõpsad ülal harjutuse pealkirjal. </vt:lpstr>
      <vt:lpstr>Tõmmake selle nädala toimetuste nimekirjast maha kõik asjad, mis tegelikult ei ole olulised</vt:lpstr>
      <vt:lpstr>Mida teed juba selleks, et Sinu toitumine oleks tasakaalustatud?  Mida võiksid veel teha?</vt:lpstr>
      <vt:lpstr>Räägi meile oma kõige põnevamast toidust, mida oled kunagi söönud?</vt:lpstr>
      <vt:lpstr>Teadliku söömise harjutus</vt:lpstr>
      <vt:lpstr>PowerPointi esitlus</vt:lpstr>
      <vt:lpstr>Haara paber ja pane kirja oma sisemine dialoog, kus vestluskaaslasteks on Tunne ja Keha. Äkki saab kahekõnest lõpuks üks minietendus, kuhu ka Mõistuse hääl sekkub?</vt:lpstr>
      <vt:lpstr>PowerPointi esitlus</vt:lpstr>
      <vt:lpstr>PowerPointi esitlus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kasutaja</dc:creator>
  <cp:lastModifiedBy>Sandra Liiv</cp:lastModifiedBy>
  <cp:revision>6</cp:revision>
  <dcterms:modified xsi:type="dcterms:W3CDTF">2021-10-20T09:21:26Z</dcterms:modified>
</cp:coreProperties>
</file>